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handoutMasterIdLst>
    <p:handoutMasterId r:id="rId23"/>
  </p:handoutMasterIdLst>
  <p:sldIdLst>
    <p:sldId id="2448" r:id="rId5"/>
    <p:sldId id="2462" r:id="rId6"/>
    <p:sldId id="259" r:id="rId7"/>
    <p:sldId id="2463" r:id="rId8"/>
    <p:sldId id="2467" r:id="rId9"/>
    <p:sldId id="2468" r:id="rId10"/>
    <p:sldId id="2470" r:id="rId11"/>
    <p:sldId id="2464" r:id="rId12"/>
    <p:sldId id="2474" r:id="rId13"/>
    <p:sldId id="2471" r:id="rId14"/>
    <p:sldId id="2473" r:id="rId15"/>
    <p:sldId id="2475" r:id="rId16"/>
    <p:sldId id="2476" r:id="rId17"/>
    <p:sldId id="2477" r:id="rId18"/>
    <p:sldId id="2465" r:id="rId19"/>
    <p:sldId id="2466" r:id="rId20"/>
    <p:sldId id="243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mms, Jason" initials="SJ" lastIdx="1" clrIdx="0">
    <p:extLst>
      <p:ext uri="{19B8F6BF-5375-455C-9EA6-DF929625EA0E}">
        <p15:presenceInfo xmlns:p15="http://schemas.microsoft.com/office/powerpoint/2012/main" userId="S::jsimms01@blueshieldca.com::63df100a-6200-4f33-99c4-a2f2ab60d8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3EFFE2-A98D-46CE-AC44-9C8EB570CCCD}" v="242" dt="2022-01-25T06:12:22.2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604" autoAdjust="0"/>
  </p:normalViewPr>
  <p:slideViewPr>
    <p:cSldViewPr snapToGrid="0">
      <p:cViewPr varScale="1">
        <p:scale>
          <a:sx n="99" d="100"/>
          <a:sy n="99" d="100"/>
        </p:scale>
        <p:origin x="972" y="72"/>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ms, Jason" userId="63df100a-6200-4f33-99c4-a2f2ab60d826" providerId="ADAL" clId="{8C3EFFE2-A98D-46CE-AC44-9C8EB570CCCD}"/>
    <pc:docChg chg="custSel addSld delSld modSld sldOrd">
      <pc:chgData name="Simms, Jason" userId="63df100a-6200-4f33-99c4-a2f2ab60d826" providerId="ADAL" clId="{8C3EFFE2-A98D-46CE-AC44-9C8EB570CCCD}" dt="2022-01-25T06:30:49.672" v="3638" actId="20577"/>
      <pc:docMkLst>
        <pc:docMk/>
      </pc:docMkLst>
      <pc:sldChg chg="addSp delSp modSp mod modNotesTx">
        <pc:chgData name="Simms, Jason" userId="63df100a-6200-4f33-99c4-a2f2ab60d826" providerId="ADAL" clId="{8C3EFFE2-A98D-46CE-AC44-9C8EB570CCCD}" dt="2022-01-25T06:08:29.651" v="3337" actId="478"/>
        <pc:sldMkLst>
          <pc:docMk/>
          <pc:sldMk cId="1325373587" sldId="259"/>
        </pc:sldMkLst>
        <pc:spChg chg="add del mod">
          <ac:chgData name="Simms, Jason" userId="63df100a-6200-4f33-99c4-a2f2ab60d826" providerId="ADAL" clId="{8C3EFFE2-A98D-46CE-AC44-9C8EB570CCCD}" dt="2022-01-25T06:08:29.651" v="3337" actId="478"/>
          <ac:spMkLst>
            <pc:docMk/>
            <pc:sldMk cId="1325373587" sldId="259"/>
            <ac:spMk id="6" creationId="{DB0B47A4-60FA-4EF7-8721-608720B326AB}"/>
          </ac:spMkLst>
        </pc:spChg>
        <pc:spChg chg="mod">
          <ac:chgData name="Simms, Jason" userId="63df100a-6200-4f33-99c4-a2f2ab60d826" providerId="ADAL" clId="{8C3EFFE2-A98D-46CE-AC44-9C8EB570CCCD}" dt="2022-01-25T05:33:53.567" v="711" actId="20577"/>
          <ac:spMkLst>
            <pc:docMk/>
            <pc:sldMk cId="1325373587" sldId="259"/>
            <ac:spMk id="9" creationId="{256319DF-036A-473B-95D3-C5F6FF849FD4}"/>
          </ac:spMkLst>
        </pc:spChg>
        <pc:spChg chg="mod">
          <ac:chgData name="Simms, Jason" userId="63df100a-6200-4f33-99c4-a2f2ab60d826" providerId="ADAL" clId="{8C3EFFE2-A98D-46CE-AC44-9C8EB570CCCD}" dt="2022-01-25T05:27:43.896" v="134" actId="20577"/>
          <ac:spMkLst>
            <pc:docMk/>
            <pc:sldMk cId="1325373587" sldId="259"/>
            <ac:spMk id="10" creationId="{255FA470-23EB-4512-8FFB-28DDAB08B002}"/>
          </ac:spMkLst>
        </pc:spChg>
        <pc:picChg chg="add mod">
          <ac:chgData name="Simms, Jason" userId="63df100a-6200-4f33-99c4-a2f2ab60d826" providerId="ADAL" clId="{8C3EFFE2-A98D-46CE-AC44-9C8EB570CCCD}" dt="2022-01-25T06:08:27.877" v="3336" actId="14100"/>
          <ac:picMkLst>
            <pc:docMk/>
            <pc:sldMk cId="1325373587" sldId="259"/>
            <ac:picMk id="3" creationId="{121C6B72-B9F6-45B1-8582-DD972E08BD4E}"/>
          </ac:picMkLst>
        </pc:picChg>
        <pc:picChg chg="del">
          <ac:chgData name="Simms, Jason" userId="63df100a-6200-4f33-99c4-a2f2ab60d826" providerId="ADAL" clId="{8C3EFFE2-A98D-46CE-AC44-9C8EB570CCCD}" dt="2022-01-25T06:08:22.073" v="3334" actId="478"/>
          <ac:picMkLst>
            <pc:docMk/>
            <pc:sldMk cId="1325373587" sldId="259"/>
            <ac:picMk id="7" creationId="{63C1DB8E-9851-42AB-8FF6-F0FE0BEF4F6D}"/>
          </ac:picMkLst>
        </pc:picChg>
      </pc:sldChg>
      <pc:sldChg chg="modSp mod modNotesTx">
        <pc:chgData name="Simms, Jason" userId="63df100a-6200-4f33-99c4-a2f2ab60d826" providerId="ADAL" clId="{8C3EFFE2-A98D-46CE-AC44-9C8EB570CCCD}" dt="2022-01-25T06:16:35.042" v="3631" actId="20577"/>
        <pc:sldMkLst>
          <pc:docMk/>
          <pc:sldMk cId="3927832306" sldId="2448"/>
        </pc:sldMkLst>
        <pc:spChg chg="mod">
          <ac:chgData name="Simms, Jason" userId="63df100a-6200-4f33-99c4-a2f2ab60d826" providerId="ADAL" clId="{8C3EFFE2-A98D-46CE-AC44-9C8EB570CCCD}" dt="2022-01-25T03:25:05.292" v="80" actId="14100"/>
          <ac:spMkLst>
            <pc:docMk/>
            <pc:sldMk cId="3927832306" sldId="2448"/>
            <ac:spMk id="3" creationId="{C0AE828D-1E63-455F-949D-0C5454A7FE88}"/>
          </ac:spMkLst>
        </pc:spChg>
        <pc:spChg chg="mod">
          <ac:chgData name="Simms, Jason" userId="63df100a-6200-4f33-99c4-a2f2ab60d826" providerId="ADAL" clId="{8C3EFFE2-A98D-46CE-AC44-9C8EB570CCCD}" dt="2022-01-25T03:24:32.030" v="30" actId="20577"/>
          <ac:spMkLst>
            <pc:docMk/>
            <pc:sldMk cId="3927832306" sldId="2448"/>
            <ac:spMk id="9" creationId="{79DC1498-E692-42BA-B69F-6D37E6CFACA0}"/>
          </ac:spMkLst>
        </pc:spChg>
      </pc:sldChg>
      <pc:sldChg chg="modSp mod modNotesTx">
        <pc:chgData name="Simms, Jason" userId="63df100a-6200-4f33-99c4-a2f2ab60d826" providerId="ADAL" clId="{8C3EFFE2-A98D-46CE-AC44-9C8EB570CCCD}" dt="2022-01-25T05:27:36.880" v="127" actId="6549"/>
        <pc:sldMkLst>
          <pc:docMk/>
          <pc:sldMk cId="1649098948" sldId="2462"/>
        </pc:sldMkLst>
        <pc:spChg chg="mod">
          <ac:chgData name="Simms, Jason" userId="63df100a-6200-4f33-99c4-a2f2ab60d826" providerId="ADAL" clId="{8C3EFFE2-A98D-46CE-AC44-9C8EB570CCCD}" dt="2022-01-25T03:25:56.392" v="126" actId="20577"/>
          <ac:spMkLst>
            <pc:docMk/>
            <pc:sldMk cId="1649098948" sldId="2462"/>
            <ac:spMk id="6" creationId="{F3C89A40-EEAA-43AB-9A3A-B2CFDE450F1B}"/>
          </ac:spMkLst>
        </pc:spChg>
      </pc:sldChg>
      <pc:sldChg chg="addSp delSp modSp mod modNotesTx">
        <pc:chgData name="Simms, Jason" userId="63df100a-6200-4f33-99c4-a2f2ab60d826" providerId="ADAL" clId="{8C3EFFE2-A98D-46CE-AC44-9C8EB570CCCD}" dt="2022-01-25T05:41:24.392" v="1206" actId="13822"/>
        <pc:sldMkLst>
          <pc:docMk/>
          <pc:sldMk cId="156652363" sldId="2463"/>
        </pc:sldMkLst>
        <pc:spChg chg="mod">
          <ac:chgData name="Simms, Jason" userId="63df100a-6200-4f33-99c4-a2f2ab60d826" providerId="ADAL" clId="{8C3EFFE2-A98D-46CE-AC44-9C8EB570CCCD}" dt="2022-01-25T05:36:32.143" v="994" actId="20577"/>
          <ac:spMkLst>
            <pc:docMk/>
            <pc:sldMk cId="156652363" sldId="2463"/>
            <ac:spMk id="5" creationId="{F1E62326-5E7D-4B91-8D5E-086B49617DD6}"/>
          </ac:spMkLst>
        </pc:spChg>
        <pc:spChg chg="add mod">
          <ac:chgData name="Simms, Jason" userId="63df100a-6200-4f33-99c4-a2f2ab60d826" providerId="ADAL" clId="{8C3EFFE2-A98D-46CE-AC44-9C8EB570CCCD}" dt="2022-01-25T05:41:24.392" v="1206" actId="13822"/>
          <ac:spMkLst>
            <pc:docMk/>
            <pc:sldMk cId="156652363" sldId="2463"/>
            <ac:spMk id="10" creationId="{36F45B21-EB36-4B8A-9617-4E5F441BE780}"/>
          </ac:spMkLst>
        </pc:spChg>
        <pc:picChg chg="add mod ord">
          <ac:chgData name="Simms, Jason" userId="63df100a-6200-4f33-99c4-a2f2ab60d826" providerId="ADAL" clId="{8C3EFFE2-A98D-46CE-AC44-9C8EB570CCCD}" dt="2022-01-25T05:40:52.207" v="1200" actId="166"/>
          <ac:picMkLst>
            <pc:docMk/>
            <pc:sldMk cId="156652363" sldId="2463"/>
            <ac:picMk id="6" creationId="{6E5B9857-9A79-45C8-AEBF-4CEF1086D780}"/>
          </ac:picMkLst>
        </pc:picChg>
        <pc:picChg chg="del">
          <ac:chgData name="Simms, Jason" userId="63df100a-6200-4f33-99c4-a2f2ab60d826" providerId="ADAL" clId="{8C3EFFE2-A98D-46CE-AC44-9C8EB570CCCD}" dt="2022-01-25T05:35:46.706" v="962" actId="478"/>
          <ac:picMkLst>
            <pc:docMk/>
            <pc:sldMk cId="156652363" sldId="2463"/>
            <ac:picMk id="7" creationId="{28CD2143-2D0A-4503-8EB5-9B18A88FEDE1}"/>
          </ac:picMkLst>
        </pc:picChg>
        <pc:picChg chg="add mod ord">
          <ac:chgData name="Simms, Jason" userId="63df100a-6200-4f33-99c4-a2f2ab60d826" providerId="ADAL" clId="{8C3EFFE2-A98D-46CE-AC44-9C8EB570CCCD}" dt="2022-01-25T05:40:49.523" v="1199" actId="166"/>
          <ac:picMkLst>
            <pc:docMk/>
            <pc:sldMk cId="156652363" sldId="2463"/>
            <ac:picMk id="9" creationId="{988DD5CE-334E-471B-947B-64DED3F7D289}"/>
          </ac:picMkLst>
        </pc:picChg>
        <pc:picChg chg="add del mod">
          <ac:chgData name="Simms, Jason" userId="63df100a-6200-4f33-99c4-a2f2ab60d826" providerId="ADAL" clId="{8C3EFFE2-A98D-46CE-AC44-9C8EB570CCCD}" dt="2022-01-25T05:40:35.495" v="1195" actId="478"/>
          <ac:picMkLst>
            <pc:docMk/>
            <pc:sldMk cId="156652363" sldId="2463"/>
            <ac:picMk id="1026" creationId="{1097F89E-977F-4D54-810C-6690334CBA05}"/>
          </ac:picMkLst>
        </pc:picChg>
      </pc:sldChg>
      <pc:sldChg chg="addSp delSp modSp mod modNotesTx">
        <pc:chgData name="Simms, Jason" userId="63df100a-6200-4f33-99c4-a2f2ab60d826" providerId="ADAL" clId="{8C3EFFE2-A98D-46CE-AC44-9C8EB570CCCD}" dt="2022-01-25T05:52:43.325" v="1719" actId="962"/>
        <pc:sldMkLst>
          <pc:docMk/>
          <pc:sldMk cId="1524568496" sldId="2464"/>
        </pc:sldMkLst>
        <pc:picChg chg="del">
          <ac:chgData name="Simms, Jason" userId="63df100a-6200-4f33-99c4-a2f2ab60d826" providerId="ADAL" clId="{8C3EFFE2-A98D-46CE-AC44-9C8EB570CCCD}" dt="2022-01-25T05:52:33.151" v="1714" actId="478"/>
          <ac:picMkLst>
            <pc:docMk/>
            <pc:sldMk cId="1524568496" sldId="2464"/>
            <ac:picMk id="6" creationId="{EC19E063-EFEC-445C-97EE-F634CB12B5C5}"/>
          </ac:picMkLst>
        </pc:picChg>
        <pc:picChg chg="add mod">
          <ac:chgData name="Simms, Jason" userId="63df100a-6200-4f33-99c4-a2f2ab60d826" providerId="ADAL" clId="{8C3EFFE2-A98D-46CE-AC44-9C8EB570CCCD}" dt="2022-01-25T05:52:43.325" v="1719" actId="962"/>
          <ac:picMkLst>
            <pc:docMk/>
            <pc:sldMk cId="1524568496" sldId="2464"/>
            <ac:picMk id="7" creationId="{6458981A-F842-4512-821D-131381A9A95D}"/>
          </ac:picMkLst>
        </pc:picChg>
      </pc:sldChg>
      <pc:sldChg chg="addSp delSp modSp mod delAnim modNotesTx">
        <pc:chgData name="Simms, Jason" userId="63df100a-6200-4f33-99c4-a2f2ab60d826" providerId="ADAL" clId="{8C3EFFE2-A98D-46CE-AC44-9C8EB570CCCD}" dt="2022-01-25T05:57:29.875" v="2122" actId="20577"/>
        <pc:sldMkLst>
          <pc:docMk/>
          <pc:sldMk cId="2206908906" sldId="2465"/>
        </pc:sldMkLst>
        <pc:picChg chg="add mod">
          <ac:chgData name="Simms, Jason" userId="63df100a-6200-4f33-99c4-a2f2ab60d826" providerId="ADAL" clId="{8C3EFFE2-A98D-46CE-AC44-9C8EB570CCCD}" dt="2022-01-25T05:57:02.753" v="2047" actId="1076"/>
          <ac:picMkLst>
            <pc:docMk/>
            <pc:sldMk cId="2206908906" sldId="2465"/>
            <ac:picMk id="6" creationId="{601217C7-37E3-4085-ACD8-C5FC5383454B}"/>
          </ac:picMkLst>
        </pc:picChg>
        <pc:picChg chg="del">
          <ac:chgData name="Simms, Jason" userId="63df100a-6200-4f33-99c4-a2f2ab60d826" providerId="ADAL" clId="{8C3EFFE2-A98D-46CE-AC44-9C8EB570CCCD}" dt="2022-01-25T05:56:43.827" v="2036" actId="478"/>
          <ac:picMkLst>
            <pc:docMk/>
            <pc:sldMk cId="2206908906" sldId="2465"/>
            <ac:picMk id="7" creationId="{399BF20D-5946-433A-B7BA-5D88E1D97F66}"/>
          </ac:picMkLst>
        </pc:picChg>
        <pc:picChg chg="del">
          <ac:chgData name="Simms, Jason" userId="63df100a-6200-4f33-99c4-a2f2ab60d826" providerId="ADAL" clId="{8C3EFFE2-A98D-46CE-AC44-9C8EB570CCCD}" dt="2022-01-25T05:56:42.252" v="2035" actId="478"/>
          <ac:picMkLst>
            <pc:docMk/>
            <pc:sldMk cId="2206908906" sldId="2465"/>
            <ac:picMk id="19" creationId="{E7F8D4EE-3970-4C27-B6A6-3FBE837D4A8B}"/>
          </ac:picMkLst>
        </pc:picChg>
      </pc:sldChg>
      <pc:sldChg chg="addSp delSp modSp mod delAnim modAnim modNotesTx">
        <pc:chgData name="Simms, Jason" userId="63df100a-6200-4f33-99c4-a2f2ab60d826" providerId="ADAL" clId="{8C3EFFE2-A98D-46CE-AC44-9C8EB570CCCD}" dt="2022-01-25T06:30:49.672" v="3638" actId="20577"/>
        <pc:sldMkLst>
          <pc:docMk/>
          <pc:sldMk cId="2265939363" sldId="2466"/>
        </pc:sldMkLst>
        <pc:spChg chg="mod">
          <ac:chgData name="Simms, Jason" userId="63df100a-6200-4f33-99c4-a2f2ab60d826" providerId="ADAL" clId="{8C3EFFE2-A98D-46CE-AC44-9C8EB570CCCD}" dt="2022-01-25T06:12:08.586" v="3574" actId="207"/>
          <ac:spMkLst>
            <pc:docMk/>
            <pc:sldMk cId="2265939363" sldId="2466"/>
            <ac:spMk id="4" creationId="{F2D78DC3-603B-4169-B220-2F09131FA1C5}"/>
          </ac:spMkLst>
        </pc:spChg>
        <pc:spChg chg="add del mod">
          <ac:chgData name="Simms, Jason" userId="63df100a-6200-4f33-99c4-a2f2ab60d826" providerId="ADAL" clId="{8C3EFFE2-A98D-46CE-AC44-9C8EB570CCCD}" dt="2022-01-25T06:08:44.224" v="3341" actId="478"/>
          <ac:spMkLst>
            <pc:docMk/>
            <pc:sldMk cId="2265939363" sldId="2466"/>
            <ac:spMk id="8" creationId="{AE23E8DF-244B-43E9-BC81-496EADAE7D7F}"/>
          </ac:spMkLst>
        </pc:spChg>
        <pc:spChg chg="add del mod">
          <ac:chgData name="Simms, Jason" userId="63df100a-6200-4f33-99c4-a2f2ab60d826" providerId="ADAL" clId="{8C3EFFE2-A98D-46CE-AC44-9C8EB570CCCD}" dt="2022-01-25T06:11:42.582" v="3562" actId="478"/>
          <ac:spMkLst>
            <pc:docMk/>
            <pc:sldMk cId="2265939363" sldId="2466"/>
            <ac:spMk id="9" creationId="{0245F8E9-1EB4-4129-9580-227E6D67B437}"/>
          </ac:spMkLst>
        </pc:spChg>
        <pc:picChg chg="add mod">
          <ac:chgData name="Simms, Jason" userId="63df100a-6200-4f33-99c4-a2f2ab60d826" providerId="ADAL" clId="{8C3EFFE2-A98D-46CE-AC44-9C8EB570CCCD}" dt="2022-01-25T06:08:49.190" v="3342" actId="1076"/>
          <ac:picMkLst>
            <pc:docMk/>
            <pc:sldMk cId="2265939363" sldId="2466"/>
            <ac:picMk id="6" creationId="{EB4919CB-DE38-4B2C-9FC2-64EDC7FF2F50}"/>
          </ac:picMkLst>
        </pc:picChg>
        <pc:picChg chg="del">
          <ac:chgData name="Simms, Jason" userId="63df100a-6200-4f33-99c4-a2f2ab60d826" providerId="ADAL" clId="{8C3EFFE2-A98D-46CE-AC44-9C8EB570CCCD}" dt="2022-01-25T06:08:42.937" v="3340" actId="478"/>
          <ac:picMkLst>
            <pc:docMk/>
            <pc:sldMk cId="2265939363" sldId="2466"/>
            <ac:picMk id="7" creationId="{E79980D8-6E7A-4A06-AAA3-5707A3F4025A}"/>
          </ac:picMkLst>
        </pc:picChg>
      </pc:sldChg>
      <pc:sldChg chg="addSp delSp modSp mod modNotesTx">
        <pc:chgData name="Simms, Jason" userId="63df100a-6200-4f33-99c4-a2f2ab60d826" providerId="ADAL" clId="{8C3EFFE2-A98D-46CE-AC44-9C8EB570CCCD}" dt="2022-01-25T05:42:29.169" v="1253" actId="20577"/>
        <pc:sldMkLst>
          <pc:docMk/>
          <pc:sldMk cId="3345944947" sldId="2467"/>
        </pc:sldMkLst>
        <pc:spChg chg="mod">
          <ac:chgData name="Simms, Jason" userId="63df100a-6200-4f33-99c4-a2f2ab60d826" providerId="ADAL" clId="{8C3EFFE2-A98D-46CE-AC44-9C8EB570CCCD}" dt="2022-01-25T05:41:53.101" v="1228" actId="20577"/>
          <ac:spMkLst>
            <pc:docMk/>
            <pc:sldMk cId="3345944947" sldId="2467"/>
            <ac:spMk id="5" creationId="{F1E62326-5E7D-4B91-8D5E-086B49617DD6}"/>
          </ac:spMkLst>
        </pc:spChg>
        <pc:picChg chg="del">
          <ac:chgData name="Simms, Jason" userId="63df100a-6200-4f33-99c4-a2f2ab60d826" providerId="ADAL" clId="{8C3EFFE2-A98D-46CE-AC44-9C8EB570CCCD}" dt="2022-01-25T05:42:04.098" v="1229" actId="478"/>
          <ac:picMkLst>
            <pc:docMk/>
            <pc:sldMk cId="3345944947" sldId="2467"/>
            <ac:picMk id="4" creationId="{3354EB10-8A1F-4D09-B811-E95DEFF1F191}"/>
          </ac:picMkLst>
        </pc:picChg>
        <pc:picChg chg="add mod">
          <ac:chgData name="Simms, Jason" userId="63df100a-6200-4f33-99c4-a2f2ab60d826" providerId="ADAL" clId="{8C3EFFE2-A98D-46CE-AC44-9C8EB570CCCD}" dt="2022-01-25T05:42:18.635" v="1233" actId="962"/>
          <ac:picMkLst>
            <pc:docMk/>
            <pc:sldMk cId="3345944947" sldId="2467"/>
            <ac:picMk id="9" creationId="{A0F8382B-68D2-40DF-AE7F-C4E4C641249E}"/>
          </ac:picMkLst>
        </pc:picChg>
      </pc:sldChg>
      <pc:sldChg chg="addSp delSp modSp mod delAnim modNotesTx">
        <pc:chgData name="Simms, Jason" userId="63df100a-6200-4f33-99c4-a2f2ab60d826" providerId="ADAL" clId="{8C3EFFE2-A98D-46CE-AC44-9C8EB570CCCD}" dt="2022-01-25T05:49:01.456" v="1627" actId="20577"/>
        <pc:sldMkLst>
          <pc:docMk/>
          <pc:sldMk cId="2407865590" sldId="2468"/>
        </pc:sldMkLst>
        <pc:spChg chg="mod">
          <ac:chgData name="Simms, Jason" userId="63df100a-6200-4f33-99c4-a2f2ab60d826" providerId="ADAL" clId="{8C3EFFE2-A98D-46CE-AC44-9C8EB570CCCD}" dt="2022-01-25T05:46:30.956" v="1296" actId="1076"/>
          <ac:spMkLst>
            <pc:docMk/>
            <pc:sldMk cId="2407865590" sldId="2468"/>
            <ac:spMk id="2" creationId="{9B5F36E4-4753-441F-B0EC-6584022D5114}"/>
          </ac:spMkLst>
        </pc:spChg>
        <pc:picChg chg="del">
          <ac:chgData name="Simms, Jason" userId="63df100a-6200-4f33-99c4-a2f2ab60d826" providerId="ADAL" clId="{8C3EFFE2-A98D-46CE-AC44-9C8EB570CCCD}" dt="2022-01-25T05:46:19.978" v="1293" actId="478"/>
          <ac:picMkLst>
            <pc:docMk/>
            <pc:sldMk cId="2407865590" sldId="2468"/>
            <ac:picMk id="4" creationId="{C59DD9F9-54F3-4DAF-B272-910CA7C854F4}"/>
          </ac:picMkLst>
        </pc:picChg>
        <pc:picChg chg="del">
          <ac:chgData name="Simms, Jason" userId="63df100a-6200-4f33-99c4-a2f2ab60d826" providerId="ADAL" clId="{8C3EFFE2-A98D-46CE-AC44-9C8EB570CCCD}" dt="2022-01-25T05:46:21.629" v="1294" actId="478"/>
          <ac:picMkLst>
            <pc:docMk/>
            <pc:sldMk cId="2407865590" sldId="2468"/>
            <ac:picMk id="5" creationId="{7287743C-FA64-4B30-B4CE-F3EEC5A8E4D2}"/>
          </ac:picMkLst>
        </pc:picChg>
        <pc:picChg chg="add del mod">
          <ac:chgData name="Simms, Jason" userId="63df100a-6200-4f33-99c4-a2f2ab60d826" providerId="ADAL" clId="{8C3EFFE2-A98D-46CE-AC44-9C8EB570CCCD}" dt="2022-01-25T05:47:06.161" v="1301" actId="478"/>
          <ac:picMkLst>
            <pc:docMk/>
            <pc:sldMk cId="2407865590" sldId="2468"/>
            <ac:picMk id="6" creationId="{2434034A-FDC5-4A41-A802-7262077455C9}"/>
          </ac:picMkLst>
        </pc:picChg>
        <pc:picChg chg="add mod">
          <ac:chgData name="Simms, Jason" userId="63df100a-6200-4f33-99c4-a2f2ab60d826" providerId="ADAL" clId="{8C3EFFE2-A98D-46CE-AC44-9C8EB570CCCD}" dt="2022-01-25T05:47:11.624" v="1304" actId="14100"/>
          <ac:picMkLst>
            <pc:docMk/>
            <pc:sldMk cId="2407865590" sldId="2468"/>
            <ac:picMk id="8" creationId="{B3FA1B42-7FCC-460B-BD0B-AEFB2A9C2E67}"/>
          </ac:picMkLst>
        </pc:picChg>
        <pc:picChg chg="add mod">
          <ac:chgData name="Simms, Jason" userId="63df100a-6200-4f33-99c4-a2f2ab60d826" providerId="ADAL" clId="{8C3EFFE2-A98D-46CE-AC44-9C8EB570CCCD}" dt="2022-01-25T05:47:28.862" v="1307" actId="1440"/>
          <ac:picMkLst>
            <pc:docMk/>
            <pc:sldMk cId="2407865590" sldId="2468"/>
            <ac:picMk id="2050" creationId="{D85FDA72-D58F-457D-BD18-FC54616DC79C}"/>
          </ac:picMkLst>
        </pc:picChg>
      </pc:sldChg>
      <pc:sldChg chg="del">
        <pc:chgData name="Simms, Jason" userId="63df100a-6200-4f33-99c4-a2f2ab60d826" providerId="ADAL" clId="{8C3EFFE2-A98D-46CE-AC44-9C8EB570CCCD}" dt="2022-01-25T05:51:22.667" v="1673" actId="2696"/>
        <pc:sldMkLst>
          <pc:docMk/>
          <pc:sldMk cId="3734829333" sldId="2469"/>
        </pc:sldMkLst>
      </pc:sldChg>
      <pc:sldChg chg="addSp delSp modSp mod modNotesTx">
        <pc:chgData name="Simms, Jason" userId="63df100a-6200-4f33-99c4-a2f2ab60d826" providerId="ADAL" clId="{8C3EFFE2-A98D-46CE-AC44-9C8EB570CCCD}" dt="2022-01-25T05:51:33.030" v="1676" actId="1076"/>
        <pc:sldMkLst>
          <pc:docMk/>
          <pc:sldMk cId="3821476387" sldId="2470"/>
        </pc:sldMkLst>
        <pc:spChg chg="mod">
          <ac:chgData name="Simms, Jason" userId="63df100a-6200-4f33-99c4-a2f2ab60d826" providerId="ADAL" clId="{8C3EFFE2-A98D-46CE-AC44-9C8EB570CCCD}" dt="2022-01-25T05:51:28.381" v="1674" actId="1076"/>
          <ac:spMkLst>
            <pc:docMk/>
            <pc:sldMk cId="3821476387" sldId="2470"/>
            <ac:spMk id="2" creationId="{9B5F36E4-4753-441F-B0EC-6584022D5114}"/>
          </ac:spMkLst>
        </pc:spChg>
        <pc:picChg chg="add mod">
          <ac:chgData name="Simms, Jason" userId="63df100a-6200-4f33-99c4-a2f2ab60d826" providerId="ADAL" clId="{8C3EFFE2-A98D-46CE-AC44-9C8EB570CCCD}" dt="2022-01-25T05:51:33.030" v="1676" actId="1076"/>
          <ac:picMkLst>
            <pc:docMk/>
            <pc:sldMk cId="3821476387" sldId="2470"/>
            <ac:picMk id="5" creationId="{CCF38E55-F6E3-408E-A2E3-7B1E73C5406F}"/>
          </ac:picMkLst>
        </pc:picChg>
        <pc:picChg chg="del">
          <ac:chgData name="Simms, Jason" userId="63df100a-6200-4f33-99c4-a2f2ab60d826" providerId="ADAL" clId="{8C3EFFE2-A98D-46CE-AC44-9C8EB570CCCD}" dt="2022-01-25T05:50:35.846" v="1628" actId="478"/>
          <ac:picMkLst>
            <pc:docMk/>
            <pc:sldMk cId="3821476387" sldId="2470"/>
            <ac:picMk id="6" creationId="{BCC0F679-0C55-4F46-B627-4CB11986A715}"/>
          </ac:picMkLst>
        </pc:picChg>
      </pc:sldChg>
      <pc:sldChg chg="addSp delSp modSp mod modNotesTx">
        <pc:chgData name="Simms, Jason" userId="63df100a-6200-4f33-99c4-a2f2ab60d826" providerId="ADAL" clId="{8C3EFFE2-A98D-46CE-AC44-9C8EB570CCCD}" dt="2022-01-25T06:01:03.754" v="2594" actId="6549"/>
        <pc:sldMkLst>
          <pc:docMk/>
          <pc:sldMk cId="1122759480" sldId="2471"/>
        </pc:sldMkLst>
        <pc:spChg chg="mod">
          <ac:chgData name="Simms, Jason" userId="63df100a-6200-4f33-99c4-a2f2ab60d826" providerId="ADAL" clId="{8C3EFFE2-A98D-46CE-AC44-9C8EB570CCCD}" dt="2022-01-25T05:54:28.830" v="1782" actId="1076"/>
          <ac:spMkLst>
            <pc:docMk/>
            <pc:sldMk cId="1122759480" sldId="2471"/>
            <ac:spMk id="2" creationId="{9B5F36E4-4753-441F-B0EC-6584022D5114}"/>
          </ac:spMkLst>
        </pc:spChg>
        <pc:picChg chg="add mod">
          <ac:chgData name="Simms, Jason" userId="63df100a-6200-4f33-99c4-a2f2ab60d826" providerId="ADAL" clId="{8C3EFFE2-A98D-46CE-AC44-9C8EB570CCCD}" dt="2022-01-25T05:54:39.086" v="1787" actId="1076"/>
          <ac:picMkLst>
            <pc:docMk/>
            <pc:sldMk cId="1122759480" sldId="2471"/>
            <ac:picMk id="5" creationId="{C9956820-20A8-48E0-B5B5-A2A9D75B244B}"/>
          </ac:picMkLst>
        </pc:picChg>
        <pc:picChg chg="del">
          <ac:chgData name="Simms, Jason" userId="63df100a-6200-4f33-99c4-a2f2ab60d826" providerId="ADAL" clId="{8C3EFFE2-A98D-46CE-AC44-9C8EB570CCCD}" dt="2022-01-25T05:54:25.290" v="1781" actId="478"/>
          <ac:picMkLst>
            <pc:docMk/>
            <pc:sldMk cId="1122759480" sldId="2471"/>
            <ac:picMk id="6" creationId="{EBF07501-115E-43D7-AD9B-110720778351}"/>
          </ac:picMkLst>
        </pc:picChg>
      </pc:sldChg>
      <pc:sldChg chg="del">
        <pc:chgData name="Simms, Jason" userId="63df100a-6200-4f33-99c4-a2f2ab60d826" providerId="ADAL" clId="{8C3EFFE2-A98D-46CE-AC44-9C8EB570CCCD}" dt="2022-01-25T05:55:24.471" v="1990" actId="47"/>
        <pc:sldMkLst>
          <pc:docMk/>
          <pc:sldMk cId="1212793982" sldId="2472"/>
        </pc:sldMkLst>
      </pc:sldChg>
      <pc:sldChg chg="addSp delSp modSp mod ord modNotesTx">
        <pc:chgData name="Simms, Jason" userId="63df100a-6200-4f33-99c4-a2f2ab60d826" providerId="ADAL" clId="{8C3EFFE2-A98D-46CE-AC44-9C8EB570CCCD}" dt="2022-01-25T06:01:14.585" v="2603" actId="20577"/>
        <pc:sldMkLst>
          <pc:docMk/>
          <pc:sldMk cId="1463660302" sldId="2473"/>
        </pc:sldMkLst>
        <pc:spChg chg="mod">
          <ac:chgData name="Simms, Jason" userId="63df100a-6200-4f33-99c4-a2f2ab60d826" providerId="ADAL" clId="{8C3EFFE2-A98D-46CE-AC44-9C8EB570CCCD}" dt="2022-01-25T05:55:48.511" v="1994" actId="1076"/>
          <ac:spMkLst>
            <pc:docMk/>
            <pc:sldMk cId="1463660302" sldId="2473"/>
            <ac:spMk id="2" creationId="{9B5F36E4-4753-441F-B0EC-6584022D5114}"/>
          </ac:spMkLst>
        </pc:spChg>
        <pc:picChg chg="del">
          <ac:chgData name="Simms, Jason" userId="63df100a-6200-4f33-99c4-a2f2ab60d826" providerId="ADAL" clId="{8C3EFFE2-A98D-46CE-AC44-9C8EB570CCCD}" dt="2022-01-25T05:55:44.285" v="1991" actId="478"/>
          <ac:picMkLst>
            <pc:docMk/>
            <pc:sldMk cId="1463660302" sldId="2473"/>
            <ac:picMk id="6" creationId="{4E68D62A-D6CC-48D0-9E1F-FC59D27AD89F}"/>
          </ac:picMkLst>
        </pc:picChg>
        <pc:picChg chg="del">
          <ac:chgData name="Simms, Jason" userId="63df100a-6200-4f33-99c4-a2f2ab60d826" providerId="ADAL" clId="{8C3EFFE2-A98D-46CE-AC44-9C8EB570CCCD}" dt="2022-01-25T05:55:51.517" v="1995" actId="478"/>
          <ac:picMkLst>
            <pc:docMk/>
            <pc:sldMk cId="1463660302" sldId="2473"/>
            <ac:picMk id="7" creationId="{D9401BD9-3430-4EE7-A37C-338017F1830C}"/>
          </ac:picMkLst>
        </pc:picChg>
        <pc:picChg chg="add mod">
          <ac:chgData name="Simms, Jason" userId="63df100a-6200-4f33-99c4-a2f2ab60d826" providerId="ADAL" clId="{8C3EFFE2-A98D-46CE-AC44-9C8EB570CCCD}" dt="2022-01-25T05:55:46.727" v="1993" actId="1076"/>
          <ac:picMkLst>
            <pc:docMk/>
            <pc:sldMk cId="1463660302" sldId="2473"/>
            <ac:picMk id="8" creationId="{BB705F90-5BFF-4FA8-84F5-EE4DD08A3B27}"/>
          </ac:picMkLst>
        </pc:picChg>
        <pc:picChg chg="add mod">
          <ac:chgData name="Simms, Jason" userId="63df100a-6200-4f33-99c4-a2f2ab60d826" providerId="ADAL" clId="{8C3EFFE2-A98D-46CE-AC44-9C8EB570CCCD}" dt="2022-01-25T05:55:56.228" v="1999" actId="1076"/>
          <ac:picMkLst>
            <pc:docMk/>
            <pc:sldMk cId="1463660302" sldId="2473"/>
            <ac:picMk id="9" creationId="{9F9180E5-C93E-4360-A070-C3BAA13555A1}"/>
          </ac:picMkLst>
        </pc:picChg>
      </pc:sldChg>
      <pc:sldChg chg="addSp delSp modSp mod modNotesTx">
        <pc:chgData name="Simms, Jason" userId="63df100a-6200-4f33-99c4-a2f2ab60d826" providerId="ADAL" clId="{8C3EFFE2-A98D-46CE-AC44-9C8EB570CCCD}" dt="2022-01-25T05:53:31.853" v="1756" actId="20577"/>
        <pc:sldMkLst>
          <pc:docMk/>
          <pc:sldMk cId="3457604298" sldId="2474"/>
        </pc:sldMkLst>
        <pc:picChg chg="add mod">
          <ac:chgData name="Simms, Jason" userId="63df100a-6200-4f33-99c4-a2f2ab60d826" providerId="ADAL" clId="{8C3EFFE2-A98D-46CE-AC44-9C8EB570CCCD}" dt="2022-01-25T05:52:59.265" v="1723" actId="1076"/>
          <ac:picMkLst>
            <pc:docMk/>
            <pc:sldMk cId="3457604298" sldId="2474"/>
            <ac:picMk id="5" creationId="{AA3364D9-9761-496B-9283-C26FD7D2CF31}"/>
          </ac:picMkLst>
        </pc:picChg>
        <pc:picChg chg="del">
          <ac:chgData name="Simms, Jason" userId="63df100a-6200-4f33-99c4-a2f2ab60d826" providerId="ADAL" clId="{8C3EFFE2-A98D-46CE-AC44-9C8EB570CCCD}" dt="2022-01-25T05:52:51.728" v="1720" actId="478"/>
          <ac:picMkLst>
            <pc:docMk/>
            <pc:sldMk cId="3457604298" sldId="2474"/>
            <ac:picMk id="6" creationId="{98B5F033-B000-41D5-8B37-7B7533F337E6}"/>
          </ac:picMkLst>
        </pc:picChg>
      </pc:sldChg>
      <pc:sldChg chg="addSp delSp modSp add mod modNotesTx">
        <pc:chgData name="Simms, Jason" userId="63df100a-6200-4f33-99c4-a2f2ab60d826" providerId="ADAL" clId="{8C3EFFE2-A98D-46CE-AC44-9C8EB570CCCD}" dt="2022-01-25T06:00:39.070" v="2591" actId="20577"/>
        <pc:sldMkLst>
          <pc:docMk/>
          <pc:sldMk cId="3421208110" sldId="2475"/>
        </pc:sldMkLst>
        <pc:spChg chg="mod">
          <ac:chgData name="Simms, Jason" userId="63df100a-6200-4f33-99c4-a2f2ab60d826" providerId="ADAL" clId="{8C3EFFE2-A98D-46CE-AC44-9C8EB570CCCD}" dt="2022-01-25T05:58:27.050" v="2142" actId="20577"/>
          <ac:spMkLst>
            <pc:docMk/>
            <pc:sldMk cId="3421208110" sldId="2475"/>
            <ac:spMk id="2" creationId="{9B5F36E4-4753-441F-B0EC-6584022D5114}"/>
          </ac:spMkLst>
        </pc:spChg>
        <pc:picChg chg="del">
          <ac:chgData name="Simms, Jason" userId="63df100a-6200-4f33-99c4-a2f2ab60d826" providerId="ADAL" clId="{8C3EFFE2-A98D-46CE-AC44-9C8EB570CCCD}" dt="2022-01-25T05:57:59.080" v="2124" actId="478"/>
          <ac:picMkLst>
            <pc:docMk/>
            <pc:sldMk cId="3421208110" sldId="2475"/>
            <ac:picMk id="5" creationId="{C9956820-20A8-48E0-B5B5-A2A9D75B244B}"/>
          </ac:picMkLst>
        </pc:picChg>
        <pc:picChg chg="add mod">
          <ac:chgData name="Simms, Jason" userId="63df100a-6200-4f33-99c4-a2f2ab60d826" providerId="ADAL" clId="{8C3EFFE2-A98D-46CE-AC44-9C8EB570CCCD}" dt="2022-01-25T05:58:21.803" v="2129" actId="1076"/>
          <ac:picMkLst>
            <pc:docMk/>
            <pc:sldMk cId="3421208110" sldId="2475"/>
            <ac:picMk id="6" creationId="{4C59596B-391B-4242-8A4F-E0B9F9BF01F9}"/>
          </ac:picMkLst>
        </pc:picChg>
      </pc:sldChg>
      <pc:sldChg chg="addSp delSp modSp add mod modNotesTx">
        <pc:chgData name="Simms, Jason" userId="63df100a-6200-4f33-99c4-a2f2ab60d826" providerId="ADAL" clId="{8C3EFFE2-A98D-46CE-AC44-9C8EB570CCCD}" dt="2022-01-25T06:05:24.269" v="3127" actId="20577"/>
        <pc:sldMkLst>
          <pc:docMk/>
          <pc:sldMk cId="2563174369" sldId="2476"/>
        </pc:sldMkLst>
        <pc:spChg chg="mod">
          <ac:chgData name="Simms, Jason" userId="63df100a-6200-4f33-99c4-a2f2ab60d826" providerId="ADAL" clId="{8C3EFFE2-A98D-46CE-AC44-9C8EB570CCCD}" dt="2022-01-25T06:01:25.970" v="2611" actId="20577"/>
          <ac:spMkLst>
            <pc:docMk/>
            <pc:sldMk cId="2563174369" sldId="2476"/>
            <ac:spMk id="2" creationId="{9B5F36E4-4753-441F-B0EC-6584022D5114}"/>
          </ac:spMkLst>
        </pc:spChg>
        <pc:picChg chg="add del mod">
          <ac:chgData name="Simms, Jason" userId="63df100a-6200-4f33-99c4-a2f2ab60d826" providerId="ADAL" clId="{8C3EFFE2-A98D-46CE-AC44-9C8EB570CCCD}" dt="2022-01-25T06:02:07.505" v="2621" actId="478"/>
          <ac:picMkLst>
            <pc:docMk/>
            <pc:sldMk cId="2563174369" sldId="2476"/>
            <ac:picMk id="5" creationId="{2396776E-9085-4C3D-9046-B42F18B914F9}"/>
          </ac:picMkLst>
        </pc:picChg>
        <pc:picChg chg="del">
          <ac:chgData name="Simms, Jason" userId="63df100a-6200-4f33-99c4-a2f2ab60d826" providerId="ADAL" clId="{8C3EFFE2-A98D-46CE-AC44-9C8EB570CCCD}" dt="2022-01-25T06:01:41.150" v="2612" actId="478"/>
          <ac:picMkLst>
            <pc:docMk/>
            <pc:sldMk cId="2563174369" sldId="2476"/>
            <ac:picMk id="6" creationId="{4C59596B-391B-4242-8A4F-E0B9F9BF01F9}"/>
          </ac:picMkLst>
        </pc:picChg>
        <pc:picChg chg="add mod">
          <ac:chgData name="Simms, Jason" userId="63df100a-6200-4f33-99c4-a2f2ab60d826" providerId="ADAL" clId="{8C3EFFE2-A98D-46CE-AC44-9C8EB570CCCD}" dt="2022-01-25T06:02:48.849" v="2631" actId="1440"/>
          <ac:picMkLst>
            <pc:docMk/>
            <pc:sldMk cId="2563174369" sldId="2476"/>
            <ac:picMk id="8" creationId="{970FB58F-56B1-42A6-8F64-17FD02566355}"/>
          </ac:picMkLst>
        </pc:picChg>
        <pc:picChg chg="add mod">
          <ac:chgData name="Simms, Jason" userId="63df100a-6200-4f33-99c4-a2f2ab60d826" providerId="ADAL" clId="{8C3EFFE2-A98D-46CE-AC44-9C8EB570CCCD}" dt="2022-01-25T06:02:57.867" v="2632" actId="1076"/>
          <ac:picMkLst>
            <pc:docMk/>
            <pc:sldMk cId="2563174369" sldId="2476"/>
            <ac:picMk id="10" creationId="{C327FD8C-E4C8-464E-AC51-5E53B1A45840}"/>
          </ac:picMkLst>
        </pc:picChg>
      </pc:sldChg>
      <pc:sldChg chg="addSp delSp modSp add mod modNotesTx">
        <pc:chgData name="Simms, Jason" userId="63df100a-6200-4f33-99c4-a2f2ab60d826" providerId="ADAL" clId="{8C3EFFE2-A98D-46CE-AC44-9C8EB570CCCD}" dt="2022-01-25T06:07:14.703" v="3332" actId="33524"/>
        <pc:sldMkLst>
          <pc:docMk/>
          <pc:sldMk cId="297685249" sldId="2477"/>
        </pc:sldMkLst>
        <pc:spChg chg="mod">
          <ac:chgData name="Simms, Jason" userId="63df100a-6200-4f33-99c4-a2f2ab60d826" providerId="ADAL" clId="{8C3EFFE2-A98D-46CE-AC44-9C8EB570CCCD}" dt="2022-01-25T06:05:34.478" v="3142" actId="20577"/>
          <ac:spMkLst>
            <pc:docMk/>
            <pc:sldMk cId="297685249" sldId="2477"/>
            <ac:spMk id="2" creationId="{9B5F36E4-4753-441F-B0EC-6584022D5114}"/>
          </ac:spMkLst>
        </pc:spChg>
        <pc:picChg chg="add del mod">
          <ac:chgData name="Simms, Jason" userId="63df100a-6200-4f33-99c4-a2f2ab60d826" providerId="ADAL" clId="{8C3EFFE2-A98D-46CE-AC44-9C8EB570CCCD}" dt="2022-01-25T06:06:30.775" v="3160" actId="478"/>
          <ac:picMkLst>
            <pc:docMk/>
            <pc:sldMk cId="297685249" sldId="2477"/>
            <ac:picMk id="5" creationId="{824E6FD8-4EB8-43AA-8D09-5EDB919ACA93}"/>
          </ac:picMkLst>
        </pc:picChg>
        <pc:picChg chg="add del mod">
          <ac:chgData name="Simms, Jason" userId="63df100a-6200-4f33-99c4-a2f2ab60d826" providerId="ADAL" clId="{8C3EFFE2-A98D-46CE-AC44-9C8EB570CCCD}" dt="2022-01-25T06:06:04.218" v="3151" actId="478"/>
          <ac:picMkLst>
            <pc:docMk/>
            <pc:sldMk cId="297685249" sldId="2477"/>
            <ac:picMk id="7" creationId="{E3261E68-5598-45B1-9D58-E3EE3F1FDA37}"/>
          </ac:picMkLst>
        </pc:picChg>
        <pc:picChg chg="del">
          <ac:chgData name="Simms, Jason" userId="63df100a-6200-4f33-99c4-a2f2ab60d826" providerId="ADAL" clId="{8C3EFFE2-A98D-46CE-AC44-9C8EB570CCCD}" dt="2022-01-25T06:05:38.371" v="3144" actId="478"/>
          <ac:picMkLst>
            <pc:docMk/>
            <pc:sldMk cId="297685249" sldId="2477"/>
            <ac:picMk id="8" creationId="{970FB58F-56B1-42A6-8F64-17FD02566355}"/>
          </ac:picMkLst>
        </pc:picChg>
        <pc:picChg chg="del">
          <ac:chgData name="Simms, Jason" userId="63df100a-6200-4f33-99c4-a2f2ab60d826" providerId="ADAL" clId="{8C3EFFE2-A98D-46CE-AC44-9C8EB570CCCD}" dt="2022-01-25T06:05:37.087" v="3143" actId="478"/>
          <ac:picMkLst>
            <pc:docMk/>
            <pc:sldMk cId="297685249" sldId="2477"/>
            <ac:picMk id="10" creationId="{C327FD8C-E4C8-464E-AC51-5E53B1A45840}"/>
          </ac:picMkLst>
        </pc:picChg>
        <pc:picChg chg="add mod">
          <ac:chgData name="Simms, Jason" userId="63df100a-6200-4f33-99c4-a2f2ab60d826" providerId="ADAL" clId="{8C3EFFE2-A98D-46CE-AC44-9C8EB570CCCD}" dt="2022-01-25T06:06:37.206" v="3164" actId="14100"/>
          <ac:picMkLst>
            <pc:docMk/>
            <pc:sldMk cId="297685249" sldId="2477"/>
            <ac:picMk id="11" creationId="{3C96EA1A-B60F-4ADC-BD15-4AC17714006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1/24/2022</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Student Registration System presentation.  My name is Jason Simms and I will be walking you through the creation and layout of the student portal for Lothlorien University.</a:t>
            </a:r>
          </a:p>
        </p:txBody>
      </p:sp>
      <p:sp>
        <p:nvSpPr>
          <p:cNvPr id="4" name="Slide Number Placeholder 3"/>
          <p:cNvSpPr>
            <a:spLocks noGrp="1"/>
          </p:cNvSpPr>
          <p:nvPr>
            <p:ph type="sldNum" sz="quarter" idx="5"/>
          </p:nvPr>
        </p:nvSpPr>
        <p:spPr/>
        <p:txBody>
          <a:bodyPr/>
          <a:lstStyle/>
          <a:p>
            <a:fld id="{228B34ED-4CDD-41C9-90F7-D768D5559A6F}" type="slidenum">
              <a:rPr lang="en-US" smtClean="0"/>
              <a:t>1</a:t>
            </a:fld>
            <a:endParaRPr lang="en-US" dirty="0"/>
          </a:p>
        </p:txBody>
      </p:sp>
    </p:spTree>
    <p:extLst>
      <p:ext uri="{BB962C8B-B14F-4D97-AF65-F5344CB8AC3E}">
        <p14:creationId xmlns:p14="http://schemas.microsoft.com/office/powerpoint/2010/main" val="31624839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that Mr. Frodo has entered his email and password and successfully logged into the student portal.  Here he is presented with his profile information that was provided during registration.  He also has the option to view his current courses, search the course catalog, or logout of the system.</a:t>
            </a:r>
          </a:p>
        </p:txBody>
      </p:sp>
      <p:sp>
        <p:nvSpPr>
          <p:cNvPr id="4" name="Slide Number Placeholder 3"/>
          <p:cNvSpPr>
            <a:spLocks noGrp="1"/>
          </p:cNvSpPr>
          <p:nvPr>
            <p:ph type="sldNum" sz="quarter" idx="5"/>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4293688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Times New Roman" panose="02020603050405020304" pitchFamily="18" charset="0"/>
              </a:rPr>
              <a:t>The PHP code for the profile page first checks the session status to determine if the user is truly logged into the portal.  If the user is not logged in due to the session ending, then they will be redirected to the login page.  If the user is logged in, then a result variable is created for the MySQL query.  The select query selects all data from the </a:t>
            </a:r>
            <a:r>
              <a:rPr lang="en-US" sz="1800" dirty="0" err="1">
                <a:effectLst/>
                <a:latin typeface="Times New Roman" panose="02020603050405020304" pitchFamily="18" charset="0"/>
                <a:ea typeface="Times New Roman" panose="02020603050405020304" pitchFamily="18" charset="0"/>
              </a:rPr>
              <a:t>tblStudents</a:t>
            </a:r>
            <a:r>
              <a:rPr lang="en-US" sz="1800" dirty="0">
                <a:effectLst/>
                <a:latin typeface="Times New Roman" panose="02020603050405020304" pitchFamily="18" charset="0"/>
                <a:ea typeface="Times New Roman" panose="02020603050405020304" pitchFamily="18" charset="0"/>
              </a:rPr>
              <a:t> table where the login email matches the email in the database.  The row variable fetches all rows from the table where there is a match and stores them as an array.  The student profile information table on the page then uses the row variable to pull each column from the array.  Now l</a:t>
            </a:r>
            <a:r>
              <a:rPr lang="en-US" dirty="0"/>
              <a:t>et’s take a look at Mr. Frodo’s current courses</a:t>
            </a:r>
          </a:p>
        </p:txBody>
      </p:sp>
      <p:sp>
        <p:nvSpPr>
          <p:cNvPr id="4" name="Slide Number Placeholder 3"/>
          <p:cNvSpPr>
            <a:spLocks noGrp="1"/>
          </p:cNvSpPr>
          <p:nvPr>
            <p:ph type="sldNum" sz="quarter" idx="5"/>
          </p:nvPr>
        </p:nvSpPr>
        <p:spPr/>
        <p:txBody>
          <a:bodyPr/>
          <a:lstStyle/>
          <a:p>
            <a:fld id="{228B34ED-4CDD-41C9-90F7-D768D5559A6F}" type="slidenum">
              <a:rPr lang="en-US" smtClean="0"/>
              <a:t>11</a:t>
            </a:fld>
            <a:endParaRPr lang="en-US" dirty="0"/>
          </a:p>
        </p:txBody>
      </p:sp>
    </p:spTree>
    <p:extLst>
      <p:ext uri="{BB962C8B-B14F-4D97-AF65-F5344CB8AC3E}">
        <p14:creationId xmlns:p14="http://schemas.microsoft.com/office/powerpoint/2010/main" val="3759571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that Mr. Frodo has registered for one course.  If he so chooses, he can click on the drop course button to be removed from this course, which in turn removes him from the database.  He can also click the button to return to his student profile or search the course catalog to enroll in additional courses.  Let’s take a look at the catalog now.</a:t>
            </a:r>
          </a:p>
        </p:txBody>
      </p:sp>
      <p:sp>
        <p:nvSpPr>
          <p:cNvPr id="4" name="Slide Number Placeholder 3"/>
          <p:cNvSpPr>
            <a:spLocks noGrp="1"/>
          </p:cNvSpPr>
          <p:nvPr>
            <p:ph type="sldNum" sz="quarter" idx="5"/>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833272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course catalog, Mr. Frodo can filter and view additional courses that are available.  If a class is full, he can be added to the waitlist.  If a class is available, he can enroll in the course and in doing so he will be given the option to drop the course from the catalog.  In our example we can see that Mr. Frodo enrolled in the Defensive Network Reconnaissance course.  Let’s see what selecting these courses looks like on his course view page.</a:t>
            </a:r>
          </a:p>
        </p:txBody>
      </p:sp>
      <p:sp>
        <p:nvSpPr>
          <p:cNvPr id="4" name="Slide Number Placeholder 3"/>
          <p:cNvSpPr>
            <a:spLocks noGrp="1"/>
          </p:cNvSpPr>
          <p:nvPr>
            <p:ph type="sldNum" sz="quarter" idx="5"/>
          </p:nvPr>
        </p:nvSpPr>
        <p:spPr/>
        <p:txBody>
          <a:bodyPr/>
          <a:lstStyle/>
          <a:p>
            <a:fld id="{228B34ED-4CDD-41C9-90F7-D768D5559A6F}" type="slidenum">
              <a:rPr lang="en-US" smtClean="0"/>
              <a:t>13</a:t>
            </a:fld>
            <a:endParaRPr lang="en-US" dirty="0"/>
          </a:p>
        </p:txBody>
      </p:sp>
    </p:spTree>
    <p:extLst>
      <p:ext uri="{BB962C8B-B14F-4D97-AF65-F5344CB8AC3E}">
        <p14:creationId xmlns:p14="http://schemas.microsoft.com/office/powerpoint/2010/main" val="2575537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if we look at the class schedule, we can see that Mr. Frodo has a new course and one that he is currently on the waitlist for.</a:t>
            </a:r>
          </a:p>
        </p:txBody>
      </p:sp>
      <p:sp>
        <p:nvSpPr>
          <p:cNvPr id="4" name="Slide Number Placeholder 3"/>
          <p:cNvSpPr>
            <a:spLocks noGrp="1"/>
          </p:cNvSpPr>
          <p:nvPr>
            <p:ph type="sldNum" sz="quarter" idx="5"/>
          </p:nvPr>
        </p:nvSpPr>
        <p:spPr/>
        <p:txBody>
          <a:bodyPr/>
          <a:lstStyle/>
          <a:p>
            <a:fld id="{228B34ED-4CDD-41C9-90F7-D768D5559A6F}" type="slidenum">
              <a:rPr lang="en-US" smtClean="0"/>
              <a:t>14</a:t>
            </a:fld>
            <a:endParaRPr lang="en-US" dirty="0"/>
          </a:p>
        </p:txBody>
      </p:sp>
    </p:spTree>
    <p:extLst>
      <p:ext uri="{BB962C8B-B14F-4D97-AF65-F5344CB8AC3E}">
        <p14:creationId xmlns:p14="http://schemas.microsoft.com/office/powerpoint/2010/main" val="3747212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logout page allows the student to logout of their session.  The website asks the user to verify that they would like to logout of the portal.  Once they verify that they want to logout the PHP code ends the session and redirects the user back to the main page.  If they click cancel they are redirected back to their profile page.</a:t>
            </a:r>
          </a:p>
        </p:txBody>
      </p:sp>
      <p:sp>
        <p:nvSpPr>
          <p:cNvPr id="4" name="Slide Number Placeholder 3"/>
          <p:cNvSpPr>
            <a:spLocks noGrp="1"/>
          </p:cNvSpPr>
          <p:nvPr>
            <p:ph type="sldNum" sz="quarter" idx="5"/>
          </p:nvPr>
        </p:nvSpPr>
        <p:spPr/>
        <p:txBody>
          <a:bodyPr/>
          <a:lstStyle/>
          <a:p>
            <a:fld id="{228B34ED-4CDD-41C9-90F7-D768D5559A6F}" type="slidenum">
              <a:rPr lang="en-US" smtClean="0"/>
              <a:t>15</a:t>
            </a:fld>
            <a:endParaRPr lang="en-US" dirty="0"/>
          </a:p>
        </p:txBody>
      </p:sp>
    </p:spTree>
    <p:extLst>
      <p:ext uri="{BB962C8B-B14F-4D97-AF65-F5344CB8AC3E}">
        <p14:creationId xmlns:p14="http://schemas.microsoft.com/office/powerpoint/2010/main" val="2935808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closing the Lothlorien Student Portal allows students the ability to register for access, login to the portal, and enroll in courses.  All the information is housed in the university database and can be used for tracking, security, and reporting.  Over time Lothlorien University will continue to build out </a:t>
            </a:r>
            <a:r>
              <a:rPr lang="en-US"/>
              <a:t>their student </a:t>
            </a:r>
            <a:r>
              <a:rPr lang="en-US" dirty="0"/>
              <a:t>portal by adding additional forms, authentication, and functionality.</a:t>
            </a:r>
          </a:p>
        </p:txBody>
      </p:sp>
      <p:sp>
        <p:nvSpPr>
          <p:cNvPr id="4" name="Slide Number Placeholder 3"/>
          <p:cNvSpPr>
            <a:spLocks noGrp="1"/>
          </p:cNvSpPr>
          <p:nvPr>
            <p:ph type="sldNum" sz="quarter" idx="5"/>
          </p:nvPr>
        </p:nvSpPr>
        <p:spPr/>
        <p:txBody>
          <a:bodyPr/>
          <a:lstStyle/>
          <a:p>
            <a:fld id="{228B34ED-4CDD-41C9-90F7-D768D5559A6F}" type="slidenum">
              <a:rPr lang="en-US" smtClean="0"/>
              <a:t>16</a:t>
            </a:fld>
            <a:endParaRPr lang="en-US" dirty="0"/>
          </a:p>
        </p:txBody>
      </p:sp>
    </p:spTree>
    <p:extLst>
      <p:ext uri="{BB962C8B-B14F-4D97-AF65-F5344CB8AC3E}">
        <p14:creationId xmlns:p14="http://schemas.microsoft.com/office/powerpoint/2010/main" val="16319739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a:t>
            </a:r>
          </a:p>
        </p:txBody>
      </p:sp>
      <p:sp>
        <p:nvSpPr>
          <p:cNvPr id="4" name="Slide Number Placeholder 3"/>
          <p:cNvSpPr>
            <a:spLocks noGrp="1"/>
          </p:cNvSpPr>
          <p:nvPr>
            <p:ph type="sldNum" sz="quarter" idx="5"/>
          </p:nvPr>
        </p:nvSpPr>
        <p:spPr/>
        <p:txBody>
          <a:bodyPr/>
          <a:lstStyle/>
          <a:p>
            <a:fld id="{228B34ED-4CDD-41C9-90F7-D768D5559A6F}" type="slidenum">
              <a:rPr lang="en-US" smtClean="0"/>
              <a:t>17</a:t>
            </a:fld>
            <a:endParaRPr lang="en-US" dirty="0"/>
          </a:p>
        </p:txBody>
      </p:sp>
    </p:spTree>
    <p:extLst>
      <p:ext uri="{BB962C8B-B14F-4D97-AF65-F5344CB8AC3E}">
        <p14:creationId xmlns:p14="http://schemas.microsoft.com/office/powerpoint/2010/main" val="2269311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agenda for this presentation is to begin with an introduction of the project and technology utilized.  We will then dive into a quick walkthrough of the website and show a high-level view of the layout.  Next up we’ll dig a bit deeper into the database and look at each page and its functionality.</a:t>
            </a:r>
          </a:p>
        </p:txBody>
      </p:sp>
      <p:sp>
        <p:nvSpPr>
          <p:cNvPr id="4" name="Slide Number Placeholder 3"/>
          <p:cNvSpPr>
            <a:spLocks noGrp="1"/>
          </p:cNvSpPr>
          <p:nvPr>
            <p:ph type="sldNum" sz="quarter" idx="5"/>
          </p:nvPr>
        </p:nvSpPr>
        <p:spPr/>
        <p:txBody>
          <a:bodyPr/>
          <a:lstStyle/>
          <a:p>
            <a:fld id="{228B34ED-4CDD-41C9-90F7-D768D5559A6F}" type="slidenum">
              <a:rPr lang="en-US" smtClean="0"/>
              <a:t>2</a:t>
            </a:fld>
            <a:endParaRPr lang="en-US" dirty="0"/>
          </a:p>
        </p:txBody>
      </p:sp>
    </p:spTree>
    <p:extLst>
      <p:ext uri="{BB962C8B-B14F-4D97-AF65-F5344CB8AC3E}">
        <p14:creationId xmlns:p14="http://schemas.microsoft.com/office/powerpoint/2010/main" val="3599736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Lothlorien University is a growing university with over 2,000 faculty members and 16,000 students.  Their President Lana Galadriel has asked the team to create a student portal for the university.  This will allow students to register, view their profile information, search the course catalog, register and drop courses, and review waitlist information for classes that are full.  The student portal will be linked to a database, which also gives Lothlorien University the ability to view, store, and report out on student and course information.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begin this project, it is important to understand the technology behind it. Front-end web development includes the use of Hypertext Markup Language (HTML), Cascading Stylesheet (CSS), and JavaScript.  HTML is the structure or foundation of the web page.  CSS adds style and visual appeal to the web page.  JavaScript adds functionality and interaction to the webpage.  In general, these three tools are used to create the dynamic and functional websites that users interact with on a daily basis, and these are the tools that will be used for the student portal project.  In addition, the team will be using a MySQL database to hold all the student, course, and staff information, such as name, address, phone, course name, semester, and year.</a:t>
            </a:r>
          </a:p>
          <a:p>
            <a:endParaRPr lang="en-US" dirty="0"/>
          </a:p>
          <a:p>
            <a:r>
              <a:rPr lang="en-US" dirty="0"/>
              <a:t>In its initial build the website will contain 6 pages. </a:t>
            </a:r>
          </a:p>
          <a:p>
            <a:pPr marL="171450" indent="-171450">
              <a:buFont typeface="Arial" panose="020B0604020202020204" pitchFamily="34" charset="0"/>
              <a:buChar char="•"/>
            </a:pPr>
            <a:r>
              <a:rPr lang="en-US" dirty="0"/>
              <a:t>The home page which includes information about the university and acts as a landing page for the website.  </a:t>
            </a:r>
          </a:p>
          <a:p>
            <a:pPr marL="171450" indent="-171450">
              <a:buFont typeface="Arial" panose="020B0604020202020204" pitchFamily="34" charset="0"/>
              <a:buChar char="•"/>
            </a:pPr>
            <a:r>
              <a:rPr lang="en-US" dirty="0"/>
              <a:t>The registration page which allows students to register for access to the student portal.  </a:t>
            </a:r>
          </a:p>
          <a:p>
            <a:pPr marL="171450" indent="-171450">
              <a:buFont typeface="Arial" panose="020B0604020202020204" pitchFamily="34" charset="0"/>
              <a:buChar char="•"/>
            </a:pPr>
            <a:r>
              <a:rPr lang="en-US" dirty="0"/>
              <a:t>The login page which allows students to login into the student portal.  </a:t>
            </a:r>
          </a:p>
          <a:p>
            <a:pPr marL="171450" indent="-171450">
              <a:buFont typeface="Arial" panose="020B0604020202020204" pitchFamily="34" charset="0"/>
              <a:buChar char="•"/>
            </a:pPr>
            <a:r>
              <a:rPr lang="en-US" dirty="0"/>
              <a:t>The profile page which allows a logged in student to view their information and the course catalog.  </a:t>
            </a:r>
          </a:p>
          <a:p>
            <a:pPr marL="171450" indent="-171450">
              <a:buFont typeface="Arial" panose="020B0604020202020204" pitchFamily="34" charset="0"/>
              <a:buChar char="•"/>
            </a:pPr>
            <a:r>
              <a:rPr lang="en-US" dirty="0"/>
              <a:t>The current courses page which provides students with a current list of their enrolled and waitlisted courses.  </a:t>
            </a:r>
          </a:p>
          <a:p>
            <a:pPr marL="171450" indent="-171450">
              <a:buFont typeface="Arial" panose="020B0604020202020204" pitchFamily="34" charset="0"/>
              <a:buChar char="•"/>
            </a:pPr>
            <a:r>
              <a:rPr lang="en-US" dirty="0"/>
              <a:t>The catalog page which provides students with information on available courses and the ability to enroll in them.</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Let’s take a deeper look at each of these pages and their functionality.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home page is the initial landing page for the website.  It provides information about the university as well as access to other areas on the website, including the registration form and login page. You’ll see on the top menu bar that students have the ability to hover over the drop down and either register for access to the portal or login.</a:t>
            </a:r>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1831615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registration page provides students with the ability to enter their information and gain access to the student portal.  This collection of data is entered into a HTML form.  Once the user clicks the register button the php code collects all the entered information and assigns them to variables.  A SQL statement then takes the information in those variables and enters them into the appropriate columns of the database.  Let’s switch over to the registration page now and take a deeper look.</a:t>
            </a:r>
          </a:p>
        </p:txBody>
      </p:sp>
      <p:sp>
        <p:nvSpPr>
          <p:cNvPr id="4" name="Slide Number Placeholder 3"/>
          <p:cNvSpPr>
            <a:spLocks noGrp="1"/>
          </p:cNvSpPr>
          <p:nvPr>
            <p:ph type="sldNum" sz="quarter" idx="5"/>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3270187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use student Frodo Baggins as an example.  Here we can see he has entered all his information into the registration form and is ready to finish.  Once he hits the register button, he receives a registration successful message.  If Mr. Frodo were already a registered user he would receive a message that he already has an account and would be prompted to log in.  You may notice that at the bottom of the registration form there is a link for students to log in if they have already registered.  Now let’s see what’s happening behind the scenes when a student successfully registers.</a:t>
            </a:r>
          </a:p>
        </p:txBody>
      </p:sp>
      <p:sp>
        <p:nvSpPr>
          <p:cNvPr id="4" name="Slide Number Placeholder 3"/>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20063837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Once Mr. Frodo hits that registration button all the information he provided gets assigned to variables.  These are then used in a SQL statement to insert the information in the user table.  Here we can see that Mr. Frodo has been added to the students table and all of the information that he provided has been captured in the appropriate column.</a:t>
            </a:r>
          </a:p>
        </p:txBody>
      </p:sp>
      <p:sp>
        <p:nvSpPr>
          <p:cNvPr id="4" name="Slide Number Placeholder 3"/>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39602952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login page allows the student to access the student portal after they have registered.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If the employee does navigate to this page but has not yet registered for access, there is a quick link at the bottom of the form that will redirect them to the registration page.  </a:t>
            </a:r>
            <a:r>
              <a:rPr lang="en-US" dirty="0"/>
              <a:t>There are only two fields, the email address and password, in this HTML form.  Once the student enters their information and clicks login the php code collects that information and assigns it to variables.  It then searches the user database to find a match on both the email and password.  If a match is found the login session is created and the student is redirected to the login landing page.  Let’s take a look at this functionality by using our example, Mr. Frodo.</a:t>
            </a:r>
          </a:p>
        </p:txBody>
      </p:sp>
      <p:sp>
        <p:nvSpPr>
          <p:cNvPr id="4" name="Slide Number Placeholder 3"/>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3992926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Once the student clicks the button to login, a username and password variable are setup to hold the connection and the information from the email and password fields on the page’s form.  The code then checks to make sure the email and password fields are not blank.  Once the code verifies that there is text in the email and password fields it creates a SQL statement to count how many rows are found in the user table where the email and password match the information provided by the user.  If there is a match in the database, then the session is initiated, and the user is redirected to the main portal page.  If there is no match the user receives an error message.  Logging into the student portal provides access to other pages, such as the profile page and catalog.  It is important to note that the session variable is vital to the student portal.  It allows us to capture and hold the information provided by the user for verification, querying, and permissions purposes.</a:t>
            </a:r>
            <a:endParaRPr lang="en-US" sz="18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228B34ED-4CDD-41C9-90F7-D768D5559A6F}" type="slidenum">
              <a:rPr lang="en-US" smtClean="0"/>
              <a:t>9</a:t>
            </a:fld>
            <a:endParaRPr lang="en-US" dirty="0"/>
          </a:p>
        </p:txBody>
      </p:sp>
    </p:spTree>
    <p:extLst>
      <p:ext uri="{BB962C8B-B14F-4D97-AF65-F5344CB8AC3E}">
        <p14:creationId xmlns:p14="http://schemas.microsoft.com/office/powerpoint/2010/main" val="3222986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p:txBody>
          <a:bodyPr/>
          <a:lstStyle/>
          <a:p>
            <a:r>
              <a:rPr lang="en-US" dirty="0"/>
              <a:t>School Registration </a:t>
            </a:r>
            <a:r>
              <a:rPr lang="en-US" dirty="0" err="1"/>
              <a:t>SysteM</a:t>
            </a:r>
            <a:r>
              <a:rPr lang="en-US" dirty="0"/>
              <a:t> presentation</a:t>
            </a:r>
          </a:p>
        </p:txBody>
      </p:sp>
      <p:sp>
        <p:nvSpPr>
          <p:cNvPr id="3" name="Text Placeholder 2">
            <a:extLst>
              <a:ext uri="{FF2B5EF4-FFF2-40B4-BE49-F238E27FC236}">
                <a16:creationId xmlns:a16="http://schemas.microsoft.com/office/drawing/2014/main" id="{C0AE828D-1E63-455F-949D-0C5454A7FE88}"/>
              </a:ext>
            </a:extLst>
          </p:cNvPr>
          <p:cNvSpPr>
            <a:spLocks noGrp="1"/>
          </p:cNvSpPr>
          <p:nvPr>
            <p:ph type="body" sz="quarter" idx="12"/>
          </p:nvPr>
        </p:nvSpPr>
        <p:spPr>
          <a:xfrm>
            <a:off x="72857" y="5323195"/>
            <a:ext cx="7311917" cy="1453299"/>
          </a:xfrm>
        </p:spPr>
        <p:txBody>
          <a:bodyPr/>
          <a:lstStyle/>
          <a:p>
            <a:pPr>
              <a:lnSpc>
                <a:spcPct val="100000"/>
              </a:lnSpc>
            </a:pPr>
            <a:r>
              <a:rPr lang="en-US" dirty="0"/>
              <a:t>Jason Simms</a:t>
            </a:r>
          </a:p>
          <a:p>
            <a:pPr>
              <a:lnSpc>
                <a:spcPct val="100000"/>
              </a:lnSpc>
            </a:pPr>
            <a:r>
              <a:rPr lang="en-US" dirty="0"/>
              <a:t>University of Arizona Global Campus</a:t>
            </a:r>
          </a:p>
          <a:p>
            <a:pPr>
              <a:lnSpc>
                <a:spcPct val="100000"/>
              </a:lnSpc>
            </a:pPr>
            <a:r>
              <a:rPr lang="en-US" dirty="0"/>
              <a:t>CST499: Capstone for Computer Software Technology</a:t>
            </a: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56018" y="238401"/>
            <a:ext cx="11002962" cy="823913"/>
          </a:xfrm>
        </p:spPr>
        <p:txBody>
          <a:bodyPr/>
          <a:lstStyle/>
          <a:p>
            <a:r>
              <a:rPr lang="en-US" dirty="0"/>
              <a:t>Login example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10</a:t>
            </a:fld>
            <a:endParaRPr lang="en-US" dirty="0"/>
          </a:p>
        </p:txBody>
      </p:sp>
      <p:pic>
        <p:nvPicPr>
          <p:cNvPr id="5" name="Picture 4" descr="Graphical user interface, website&#10;&#10;Description automatically generated">
            <a:extLst>
              <a:ext uri="{FF2B5EF4-FFF2-40B4-BE49-F238E27FC236}">
                <a16:creationId xmlns:a16="http://schemas.microsoft.com/office/drawing/2014/main" id="{C9956820-20A8-48E0-B5B5-A2A9D75B244B}"/>
              </a:ext>
            </a:extLst>
          </p:cNvPr>
          <p:cNvPicPr>
            <a:picLocks noChangeAspect="1"/>
          </p:cNvPicPr>
          <p:nvPr/>
        </p:nvPicPr>
        <p:blipFill>
          <a:blip r:embed="rId3"/>
          <a:stretch>
            <a:fillRect/>
          </a:stretch>
        </p:blipFill>
        <p:spPr>
          <a:xfrm>
            <a:off x="1674825" y="1059536"/>
            <a:ext cx="9038093" cy="5557832"/>
          </a:xfrm>
          <a:prstGeom prst="rect">
            <a:avLst/>
          </a:prstGeom>
        </p:spPr>
      </p:pic>
    </p:spTree>
    <p:extLst>
      <p:ext uri="{BB962C8B-B14F-4D97-AF65-F5344CB8AC3E}">
        <p14:creationId xmlns:p14="http://schemas.microsoft.com/office/powerpoint/2010/main" val="1122759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75268" y="151774"/>
            <a:ext cx="11002962" cy="823913"/>
          </a:xfrm>
        </p:spPr>
        <p:txBody>
          <a:bodyPr/>
          <a:lstStyle/>
          <a:p>
            <a:r>
              <a:rPr lang="en-US" dirty="0"/>
              <a:t>profile PHP</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11</a:t>
            </a:fld>
            <a:endParaRPr lang="en-US" dirty="0"/>
          </a:p>
        </p:txBody>
      </p:sp>
      <p:pic>
        <p:nvPicPr>
          <p:cNvPr id="8" name="Picture 7" descr="Graphical user interface, website&#10;&#10;Description automatically generated">
            <a:extLst>
              <a:ext uri="{FF2B5EF4-FFF2-40B4-BE49-F238E27FC236}">
                <a16:creationId xmlns:a16="http://schemas.microsoft.com/office/drawing/2014/main" id="{BB705F90-5BFF-4FA8-84F5-EE4DD08A3B27}"/>
              </a:ext>
            </a:extLst>
          </p:cNvPr>
          <p:cNvPicPr>
            <a:picLocks noChangeAspect="1"/>
          </p:cNvPicPr>
          <p:nvPr/>
        </p:nvPicPr>
        <p:blipFill>
          <a:blip r:embed="rId3"/>
          <a:stretch>
            <a:fillRect/>
          </a:stretch>
        </p:blipFill>
        <p:spPr>
          <a:xfrm>
            <a:off x="419501" y="1772586"/>
            <a:ext cx="5943600" cy="1541780"/>
          </a:xfrm>
          <a:prstGeom prst="rect">
            <a:avLst/>
          </a:prstGeom>
        </p:spPr>
      </p:pic>
      <p:pic>
        <p:nvPicPr>
          <p:cNvPr id="9" name="Picture 8" descr="Text&#10;&#10;Description automatically generated">
            <a:extLst>
              <a:ext uri="{FF2B5EF4-FFF2-40B4-BE49-F238E27FC236}">
                <a16:creationId xmlns:a16="http://schemas.microsoft.com/office/drawing/2014/main" id="{9F9180E5-C93E-4360-A070-C3BAA13555A1}"/>
              </a:ext>
            </a:extLst>
          </p:cNvPr>
          <p:cNvPicPr>
            <a:picLocks noChangeAspect="1"/>
          </p:cNvPicPr>
          <p:nvPr/>
        </p:nvPicPr>
        <p:blipFill>
          <a:blip r:embed="rId4"/>
          <a:stretch>
            <a:fillRect/>
          </a:stretch>
        </p:blipFill>
        <p:spPr>
          <a:xfrm>
            <a:off x="6952448" y="2014587"/>
            <a:ext cx="4155106" cy="4308189"/>
          </a:xfrm>
          <a:prstGeom prst="rect">
            <a:avLst/>
          </a:prstGeom>
        </p:spPr>
      </p:pic>
    </p:spTree>
    <p:extLst>
      <p:ext uri="{BB962C8B-B14F-4D97-AF65-F5344CB8AC3E}">
        <p14:creationId xmlns:p14="http://schemas.microsoft.com/office/powerpoint/2010/main" val="1463660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56018" y="238401"/>
            <a:ext cx="11002962" cy="823913"/>
          </a:xfrm>
        </p:spPr>
        <p:txBody>
          <a:bodyPr/>
          <a:lstStyle/>
          <a:p>
            <a:r>
              <a:rPr lang="en-US" dirty="0"/>
              <a:t>View Schedule example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12</a:t>
            </a:fld>
            <a:endParaRPr lang="en-US" dirty="0"/>
          </a:p>
        </p:txBody>
      </p:sp>
      <p:pic>
        <p:nvPicPr>
          <p:cNvPr id="6" name="Picture 5" descr="Graphical user interface, website&#10;&#10;Description automatically generated">
            <a:extLst>
              <a:ext uri="{FF2B5EF4-FFF2-40B4-BE49-F238E27FC236}">
                <a16:creationId xmlns:a16="http://schemas.microsoft.com/office/drawing/2014/main" id="{4C59596B-391B-4242-8A4F-E0B9F9BF01F9}"/>
              </a:ext>
            </a:extLst>
          </p:cNvPr>
          <p:cNvPicPr>
            <a:picLocks noChangeAspect="1"/>
          </p:cNvPicPr>
          <p:nvPr/>
        </p:nvPicPr>
        <p:blipFill>
          <a:blip r:embed="rId3"/>
          <a:stretch>
            <a:fillRect/>
          </a:stretch>
        </p:blipFill>
        <p:spPr>
          <a:xfrm>
            <a:off x="1340962" y="1160440"/>
            <a:ext cx="9468209" cy="5697560"/>
          </a:xfrm>
          <a:prstGeom prst="rect">
            <a:avLst/>
          </a:prstGeom>
        </p:spPr>
      </p:pic>
    </p:spTree>
    <p:extLst>
      <p:ext uri="{BB962C8B-B14F-4D97-AF65-F5344CB8AC3E}">
        <p14:creationId xmlns:p14="http://schemas.microsoft.com/office/powerpoint/2010/main" val="3421208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56018" y="238401"/>
            <a:ext cx="11002962" cy="823913"/>
          </a:xfrm>
        </p:spPr>
        <p:txBody>
          <a:bodyPr/>
          <a:lstStyle/>
          <a:p>
            <a:r>
              <a:rPr lang="en-US" dirty="0"/>
              <a:t>View Catalog example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13</a:t>
            </a:fld>
            <a:endParaRPr lang="en-US" dirty="0"/>
          </a:p>
        </p:txBody>
      </p:sp>
      <p:pic>
        <p:nvPicPr>
          <p:cNvPr id="8" name="Picture 7" descr="Graphical user interface, website&#10;&#10;Description automatically generated">
            <a:extLst>
              <a:ext uri="{FF2B5EF4-FFF2-40B4-BE49-F238E27FC236}">
                <a16:creationId xmlns:a16="http://schemas.microsoft.com/office/drawing/2014/main" id="{970FB58F-56B1-42A6-8F64-17FD02566355}"/>
              </a:ext>
            </a:extLst>
          </p:cNvPr>
          <p:cNvPicPr>
            <a:picLocks noChangeAspect="1"/>
          </p:cNvPicPr>
          <p:nvPr/>
        </p:nvPicPr>
        <p:blipFill>
          <a:blip r:embed="rId3"/>
          <a:stretch>
            <a:fillRect/>
          </a:stretch>
        </p:blipFill>
        <p:spPr>
          <a:xfrm>
            <a:off x="5990160" y="1164657"/>
            <a:ext cx="6201840" cy="5693343"/>
          </a:xfrm>
          <a:prstGeom prst="rect">
            <a:avLst/>
          </a:prstGeom>
          <a:ln>
            <a:noFill/>
          </a:ln>
          <a:effectLst>
            <a:softEdge rad="112500"/>
          </a:effectLst>
        </p:spPr>
      </p:pic>
      <p:pic>
        <p:nvPicPr>
          <p:cNvPr id="10" name="Picture 9" descr="Graphical user interface, website&#10;&#10;Description automatically generated">
            <a:extLst>
              <a:ext uri="{FF2B5EF4-FFF2-40B4-BE49-F238E27FC236}">
                <a16:creationId xmlns:a16="http://schemas.microsoft.com/office/drawing/2014/main" id="{C327FD8C-E4C8-464E-AC51-5E53B1A45840}"/>
              </a:ext>
            </a:extLst>
          </p:cNvPr>
          <p:cNvPicPr>
            <a:picLocks noChangeAspect="1"/>
          </p:cNvPicPr>
          <p:nvPr/>
        </p:nvPicPr>
        <p:blipFill>
          <a:blip r:embed="rId4"/>
          <a:stretch>
            <a:fillRect/>
          </a:stretch>
        </p:blipFill>
        <p:spPr>
          <a:xfrm>
            <a:off x="137306" y="1214553"/>
            <a:ext cx="5801482" cy="5325811"/>
          </a:xfrm>
          <a:prstGeom prst="rect">
            <a:avLst/>
          </a:prstGeom>
          <a:ln>
            <a:noFill/>
          </a:ln>
          <a:effectLst>
            <a:softEdge rad="112500"/>
          </a:effectLst>
        </p:spPr>
      </p:pic>
    </p:spTree>
    <p:extLst>
      <p:ext uri="{BB962C8B-B14F-4D97-AF65-F5344CB8AC3E}">
        <p14:creationId xmlns:p14="http://schemas.microsoft.com/office/powerpoint/2010/main" val="2563174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56018" y="238401"/>
            <a:ext cx="11002962" cy="823913"/>
          </a:xfrm>
        </p:spPr>
        <p:txBody>
          <a:bodyPr/>
          <a:lstStyle/>
          <a:p>
            <a:r>
              <a:rPr lang="en-US" dirty="0"/>
              <a:t>View Course Updates example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14</a:t>
            </a:fld>
            <a:endParaRPr lang="en-US" dirty="0"/>
          </a:p>
        </p:txBody>
      </p:sp>
      <p:pic>
        <p:nvPicPr>
          <p:cNvPr id="11" name="Picture 10" descr="Graphical user interface, website&#10;&#10;Description automatically generated">
            <a:extLst>
              <a:ext uri="{FF2B5EF4-FFF2-40B4-BE49-F238E27FC236}">
                <a16:creationId xmlns:a16="http://schemas.microsoft.com/office/drawing/2014/main" id="{3C96EA1A-B60F-4ADC-BD15-4AC177140062}"/>
              </a:ext>
            </a:extLst>
          </p:cNvPr>
          <p:cNvPicPr>
            <a:picLocks noChangeAspect="1"/>
          </p:cNvPicPr>
          <p:nvPr/>
        </p:nvPicPr>
        <p:blipFill>
          <a:blip r:embed="rId3"/>
          <a:stretch>
            <a:fillRect/>
          </a:stretch>
        </p:blipFill>
        <p:spPr>
          <a:xfrm>
            <a:off x="1709157" y="1106905"/>
            <a:ext cx="8041235" cy="5386332"/>
          </a:xfrm>
          <a:prstGeom prst="rect">
            <a:avLst/>
          </a:prstGeom>
        </p:spPr>
      </p:pic>
    </p:spTree>
    <p:extLst>
      <p:ext uri="{BB962C8B-B14F-4D97-AF65-F5344CB8AC3E}">
        <p14:creationId xmlns:p14="http://schemas.microsoft.com/office/powerpoint/2010/main" val="2976852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20AF20-9FA8-4960-BC22-FFF0EE24EE04}"/>
              </a:ext>
            </a:extLst>
          </p:cNvPr>
          <p:cNvSpPr>
            <a:spLocks noGrp="1"/>
          </p:cNvSpPr>
          <p:nvPr>
            <p:ph type="title"/>
          </p:nvPr>
        </p:nvSpPr>
        <p:spPr>
          <a:xfrm>
            <a:off x="0" y="0"/>
            <a:ext cx="4514248" cy="1330839"/>
          </a:xfrm>
        </p:spPr>
        <p:txBody>
          <a:bodyPr vert="horz" lIns="91440" tIns="45720" rIns="91440" bIns="45720" rtlCol="0" anchor="ctr">
            <a:normAutofit/>
          </a:bodyPr>
          <a:lstStyle/>
          <a:p>
            <a:pPr algn="l">
              <a:lnSpc>
                <a:spcPct val="90000"/>
              </a:lnSpc>
            </a:pPr>
            <a:r>
              <a:rPr lang="en-US" sz="4400" kern="1200" dirty="0">
                <a:solidFill>
                  <a:schemeClr val="tx1"/>
                </a:solidFill>
                <a:latin typeface="+mj-lt"/>
                <a:ea typeface="+mj-ea"/>
                <a:cs typeface="+mj-cs"/>
              </a:rPr>
              <a:t>Logout page</a:t>
            </a:r>
          </a:p>
        </p:txBody>
      </p:sp>
      <p:sp>
        <p:nvSpPr>
          <p:cNvPr id="5" name="TextBox 4">
            <a:extLst>
              <a:ext uri="{FF2B5EF4-FFF2-40B4-BE49-F238E27FC236}">
                <a16:creationId xmlns:a16="http://schemas.microsoft.com/office/drawing/2014/main" id="{F1E62326-5E7D-4B91-8D5E-086B49617DD6}"/>
              </a:ext>
            </a:extLst>
          </p:cNvPr>
          <p:cNvSpPr txBox="1"/>
          <p:nvPr/>
        </p:nvSpPr>
        <p:spPr>
          <a:xfrm>
            <a:off x="0" y="1472184"/>
            <a:ext cx="3427001" cy="3908586"/>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2000" dirty="0"/>
              <a:t>Verifies that user wants to logout of system</a:t>
            </a:r>
          </a:p>
          <a:p>
            <a:pPr marL="285750" indent="-228600">
              <a:lnSpc>
                <a:spcPct val="90000"/>
              </a:lnSpc>
              <a:spcAft>
                <a:spcPts val="600"/>
              </a:spcAft>
              <a:buFont typeface="Arial" panose="020B0604020202020204" pitchFamily="34" charset="0"/>
              <a:buChar char="•"/>
            </a:pPr>
            <a:r>
              <a:rPr lang="en-US" sz="2000" dirty="0"/>
              <a:t>PHP code: </a:t>
            </a:r>
          </a:p>
          <a:p>
            <a:pPr marL="742950" lvl="1" indent="-228600">
              <a:lnSpc>
                <a:spcPct val="90000"/>
              </a:lnSpc>
              <a:spcAft>
                <a:spcPts val="600"/>
              </a:spcAft>
              <a:buFont typeface="Arial" panose="020B0604020202020204" pitchFamily="34" charset="0"/>
              <a:buChar char="•"/>
            </a:pPr>
            <a:r>
              <a:rPr lang="en-US" sz="2000" dirty="0"/>
              <a:t>Ends the session</a:t>
            </a:r>
          </a:p>
          <a:p>
            <a:pPr marL="742950" lvl="1" indent="-228600">
              <a:lnSpc>
                <a:spcPct val="90000"/>
              </a:lnSpc>
              <a:spcAft>
                <a:spcPts val="600"/>
              </a:spcAft>
              <a:buFont typeface="Arial" panose="020B0604020202020204" pitchFamily="34" charset="0"/>
              <a:buChar char="•"/>
            </a:pPr>
            <a:r>
              <a:rPr lang="en-US" sz="2000" dirty="0"/>
              <a:t>Directs user back to main page</a:t>
            </a:r>
          </a:p>
          <a:p>
            <a:pPr marL="285750" indent="-228600">
              <a:lnSpc>
                <a:spcPct val="90000"/>
              </a:lnSpc>
              <a:spcAft>
                <a:spcPts val="600"/>
              </a:spcAft>
              <a:buFont typeface="Arial" panose="020B0604020202020204" pitchFamily="34" charset="0"/>
              <a:buChar char="•"/>
            </a:pPr>
            <a:endParaRPr lang="en-US" sz="2000" dirty="0"/>
          </a:p>
          <a:p>
            <a:pPr marL="285750" indent="-228600">
              <a:lnSpc>
                <a:spcPct val="90000"/>
              </a:lnSpc>
              <a:spcAft>
                <a:spcPts val="600"/>
              </a:spcAft>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0EF7A98E-BB39-4452-A806-7E0367B94A89}"/>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sz="1000">
                <a:solidFill>
                  <a:schemeClr val="tx1">
                    <a:lumMod val="50000"/>
                    <a:lumOff val="50000"/>
                  </a:schemeClr>
                </a:solidFill>
              </a:rPr>
              <a:pPr>
                <a:spcAft>
                  <a:spcPts val="600"/>
                </a:spcAft>
              </a:pPr>
              <a:t>15</a:t>
            </a:fld>
            <a:endParaRPr lang="en-US" sz="1000">
              <a:solidFill>
                <a:schemeClr val="tx1">
                  <a:lumMod val="50000"/>
                  <a:lumOff val="50000"/>
                </a:schemeClr>
              </a:solidFill>
            </a:endParaRPr>
          </a:p>
        </p:txBody>
      </p:sp>
      <p:pic>
        <p:nvPicPr>
          <p:cNvPr id="6" name="Picture 5" descr="Graphical user interface, website&#10;&#10;Description automatically generated">
            <a:extLst>
              <a:ext uri="{FF2B5EF4-FFF2-40B4-BE49-F238E27FC236}">
                <a16:creationId xmlns:a16="http://schemas.microsoft.com/office/drawing/2014/main" id="{601217C7-37E3-4085-ACD8-C5FC5383454B}"/>
              </a:ext>
            </a:extLst>
          </p:cNvPr>
          <p:cNvPicPr>
            <a:picLocks noChangeAspect="1"/>
          </p:cNvPicPr>
          <p:nvPr/>
        </p:nvPicPr>
        <p:blipFill>
          <a:blip r:embed="rId3"/>
          <a:stretch>
            <a:fillRect/>
          </a:stretch>
        </p:blipFill>
        <p:spPr>
          <a:xfrm>
            <a:off x="5032824" y="1097279"/>
            <a:ext cx="6972214" cy="3792354"/>
          </a:xfrm>
          <a:prstGeom prst="rect">
            <a:avLst/>
          </a:prstGeom>
        </p:spPr>
      </p:pic>
    </p:spTree>
    <p:extLst>
      <p:ext uri="{BB962C8B-B14F-4D97-AF65-F5344CB8AC3E}">
        <p14:creationId xmlns:p14="http://schemas.microsoft.com/office/powerpoint/2010/main" val="2206908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A526D16-F91A-4359-BD71-650C3855D044}"/>
              </a:ext>
            </a:extLst>
          </p:cNvPr>
          <p:cNvSpPr>
            <a:spLocks noGrp="1"/>
          </p:cNvSpPr>
          <p:nvPr>
            <p:ph type="sldNum" sz="quarter" idx="4"/>
          </p:nvPr>
        </p:nvSpPr>
        <p:spPr/>
        <p:txBody>
          <a:bodyPr/>
          <a:lstStyle/>
          <a:p>
            <a:fld id="{8C2E478F-E849-4A8C-AF1F-CBCC78A7CBFA}" type="slidenum">
              <a:rPr lang="en-US" smtClean="0"/>
              <a:t>16</a:t>
            </a:fld>
            <a:endParaRPr lang="en-US" dirty="0"/>
          </a:p>
        </p:txBody>
      </p:sp>
      <p:sp>
        <p:nvSpPr>
          <p:cNvPr id="4" name="Content Placeholder 3">
            <a:extLst>
              <a:ext uri="{FF2B5EF4-FFF2-40B4-BE49-F238E27FC236}">
                <a16:creationId xmlns:a16="http://schemas.microsoft.com/office/drawing/2014/main" id="{F2D78DC3-603B-4169-B220-2F09131FA1C5}"/>
              </a:ext>
            </a:extLst>
          </p:cNvPr>
          <p:cNvSpPr>
            <a:spLocks noGrp="1"/>
          </p:cNvSpPr>
          <p:nvPr>
            <p:ph idx="1"/>
          </p:nvPr>
        </p:nvSpPr>
        <p:spPr>
          <a:xfrm>
            <a:off x="6096000" y="1661160"/>
            <a:ext cx="4646246" cy="3201296"/>
          </a:xfrm>
        </p:spPr>
        <p:txBody>
          <a:bodyPr/>
          <a:lstStyle/>
          <a:p>
            <a:r>
              <a:rPr lang="en-US" sz="2000" dirty="0">
                <a:solidFill>
                  <a:srgbClr val="FF0000"/>
                </a:solidFill>
              </a:rPr>
              <a:t>User registration</a:t>
            </a:r>
          </a:p>
          <a:p>
            <a:r>
              <a:rPr lang="en-US" sz="2000" dirty="0">
                <a:solidFill>
                  <a:srgbClr val="FF0000"/>
                </a:solidFill>
              </a:rPr>
              <a:t>Portal Login</a:t>
            </a:r>
          </a:p>
          <a:p>
            <a:r>
              <a:rPr lang="en-US" sz="2000" dirty="0">
                <a:solidFill>
                  <a:srgbClr val="FF0000"/>
                </a:solidFill>
              </a:rPr>
              <a:t>Enrollment Functionality</a:t>
            </a:r>
          </a:p>
          <a:p>
            <a:r>
              <a:rPr lang="en-US" sz="2000" dirty="0">
                <a:solidFill>
                  <a:srgbClr val="FF0000"/>
                </a:solidFill>
              </a:rPr>
              <a:t>More to come….</a:t>
            </a:r>
          </a:p>
        </p:txBody>
      </p:sp>
      <p:sp>
        <p:nvSpPr>
          <p:cNvPr id="5" name="Title 4">
            <a:extLst>
              <a:ext uri="{FF2B5EF4-FFF2-40B4-BE49-F238E27FC236}">
                <a16:creationId xmlns:a16="http://schemas.microsoft.com/office/drawing/2014/main" id="{006862B4-CE73-49DB-BAB6-4BF22DC74AB6}"/>
              </a:ext>
            </a:extLst>
          </p:cNvPr>
          <p:cNvSpPr>
            <a:spLocks noGrp="1"/>
          </p:cNvSpPr>
          <p:nvPr>
            <p:ph type="title"/>
          </p:nvPr>
        </p:nvSpPr>
        <p:spPr/>
        <p:txBody>
          <a:bodyPr/>
          <a:lstStyle/>
          <a:p>
            <a:r>
              <a:rPr lang="en-US" dirty="0"/>
              <a:t>closing</a:t>
            </a:r>
          </a:p>
        </p:txBody>
      </p:sp>
      <p:pic>
        <p:nvPicPr>
          <p:cNvPr id="6" name="Picture 5">
            <a:extLst>
              <a:ext uri="{FF2B5EF4-FFF2-40B4-BE49-F238E27FC236}">
                <a16:creationId xmlns:a16="http://schemas.microsoft.com/office/drawing/2014/main" id="{EB4919CB-DE38-4B2C-9FC2-64EDC7FF2F50}"/>
              </a:ext>
            </a:extLst>
          </p:cNvPr>
          <p:cNvPicPr>
            <a:picLocks noChangeAspect="1"/>
          </p:cNvPicPr>
          <p:nvPr/>
        </p:nvPicPr>
        <p:blipFill>
          <a:blip r:embed="rId3"/>
          <a:stretch>
            <a:fillRect/>
          </a:stretch>
        </p:blipFill>
        <p:spPr>
          <a:xfrm>
            <a:off x="0" y="0"/>
            <a:ext cx="5476315" cy="6858000"/>
          </a:xfrm>
          <a:prstGeom prst="rect">
            <a:avLst/>
          </a:prstGeom>
        </p:spPr>
      </p:pic>
    </p:spTree>
    <p:extLst>
      <p:ext uri="{BB962C8B-B14F-4D97-AF65-F5344CB8AC3E}">
        <p14:creationId xmlns:p14="http://schemas.microsoft.com/office/powerpoint/2010/main" val="2265939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nodeType="clickEffect">
                                  <p:stCondLst>
                                    <p:cond delay="0"/>
                                  </p:stCondLst>
                                  <p:iterate type="lt">
                                    <p:tmPct val="4000"/>
                                  </p:iterate>
                                  <p:childTnLst>
                                    <p:set>
                                      <p:cBhvr override="childStyle">
                                        <p:cTn id="6" dur="500" fill="hold"/>
                                        <p:tgtEl>
                                          <p:spTgt spid="4">
                                            <p:txEl>
                                              <p:pRg st="0" end="0"/>
                                            </p:txEl>
                                          </p:spTgt>
                                        </p:tgtEl>
                                        <p:attrNameLst>
                                          <p:attrName>style.color</p:attrName>
                                        </p:attrNameLst>
                                      </p:cBhvr>
                                      <p:to>
                                        <p:clrVal>
                                          <a:srgbClr val="E99757"/>
                                        </p:clrVal>
                                      </p:to>
                                    </p:set>
                                    <p:set>
                                      <p:cBhvr>
                                        <p:cTn id="7" dur="500" fill="hold"/>
                                        <p:tgtEl>
                                          <p:spTgt spid="4">
                                            <p:txEl>
                                              <p:pRg st="0" end="0"/>
                                            </p:txEl>
                                          </p:spTgt>
                                        </p:tgtEl>
                                        <p:attrNameLst>
                                          <p:attrName>fillcolor</p:attrName>
                                        </p:attrNameLst>
                                      </p:cBhvr>
                                      <p:to>
                                        <p:clrVal>
                                          <a:srgbClr val="E99757"/>
                                        </p:clrVal>
                                      </p:to>
                                    </p:set>
                                    <p:set>
                                      <p:cBhvr>
                                        <p:cTn id="8" dur="500" fill="hold"/>
                                        <p:tgtEl>
                                          <p:spTgt spid="4">
                                            <p:txEl>
                                              <p:pRg st="0" end="0"/>
                                            </p:txEl>
                                          </p:spTgt>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4">
                                            <p:txEl>
                                              <p:pRg st="1" end="1"/>
                                            </p:txEl>
                                          </p:spTgt>
                                        </p:tgtEl>
                                        <p:attrNameLst>
                                          <p:attrName>style.color</p:attrName>
                                        </p:attrNameLst>
                                      </p:cBhvr>
                                      <p:to>
                                        <p:clrVal>
                                          <a:schemeClr val="accent2"/>
                                        </p:clrVal>
                                      </p:to>
                                    </p:set>
                                    <p:set>
                                      <p:cBhvr>
                                        <p:cTn id="13" dur="500" fill="hold"/>
                                        <p:tgtEl>
                                          <p:spTgt spid="4">
                                            <p:txEl>
                                              <p:pRg st="1" end="1"/>
                                            </p:txEl>
                                          </p:spTgt>
                                        </p:tgtEl>
                                        <p:attrNameLst>
                                          <p:attrName>fillcolor</p:attrName>
                                        </p:attrNameLst>
                                      </p:cBhvr>
                                      <p:to>
                                        <p:clrVal>
                                          <a:schemeClr val="accent2"/>
                                        </p:clrVal>
                                      </p:to>
                                    </p:set>
                                    <p:set>
                                      <p:cBhvr>
                                        <p:cTn id="14" dur="500" fill="hold"/>
                                        <p:tgtEl>
                                          <p:spTgt spid="4">
                                            <p:txEl>
                                              <p:pRg st="1" end="1"/>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16" presetClass="emph" presetSubtype="0" fill="hold" nodeType="clickEffect">
                                  <p:stCondLst>
                                    <p:cond delay="0"/>
                                  </p:stCondLst>
                                  <p:iterate type="lt">
                                    <p:tmPct val="4000"/>
                                  </p:iterate>
                                  <p:childTnLst>
                                    <p:set>
                                      <p:cBhvr override="childStyle">
                                        <p:cTn id="18" dur="500" fill="hold"/>
                                        <p:tgtEl>
                                          <p:spTgt spid="4">
                                            <p:txEl>
                                              <p:pRg st="2" end="2"/>
                                            </p:txEl>
                                          </p:spTgt>
                                        </p:tgtEl>
                                        <p:attrNameLst>
                                          <p:attrName>style.color</p:attrName>
                                        </p:attrNameLst>
                                      </p:cBhvr>
                                      <p:to>
                                        <p:clrVal>
                                          <a:schemeClr val="accent2"/>
                                        </p:clrVal>
                                      </p:to>
                                    </p:set>
                                    <p:set>
                                      <p:cBhvr>
                                        <p:cTn id="19" dur="500" fill="hold"/>
                                        <p:tgtEl>
                                          <p:spTgt spid="4">
                                            <p:txEl>
                                              <p:pRg st="2" end="2"/>
                                            </p:txEl>
                                          </p:spTgt>
                                        </p:tgtEl>
                                        <p:attrNameLst>
                                          <p:attrName>fillcolor</p:attrName>
                                        </p:attrNameLst>
                                      </p:cBhvr>
                                      <p:to>
                                        <p:clrVal>
                                          <a:schemeClr val="accent2"/>
                                        </p:clrVal>
                                      </p:to>
                                    </p:set>
                                    <p:set>
                                      <p:cBhvr>
                                        <p:cTn id="20" dur="500" fill="hold"/>
                                        <p:tgtEl>
                                          <p:spTgt spid="4">
                                            <p:txEl>
                                              <p:pRg st="2" end="2"/>
                                            </p:txEl>
                                          </p:spTgt>
                                        </p:tgtEl>
                                        <p:attrNameLst>
                                          <p:attrName>fill.type</p:attrName>
                                        </p:attrNameLst>
                                      </p:cBhvr>
                                      <p:to>
                                        <p:strVal val="solid"/>
                                      </p:to>
                                    </p:set>
                                  </p:childTnLst>
                                </p:cTn>
                              </p:par>
                            </p:childTnLst>
                          </p:cTn>
                        </p:par>
                      </p:childTnLst>
                    </p:cTn>
                  </p:par>
                  <p:par>
                    <p:cTn id="21" fill="hold">
                      <p:stCondLst>
                        <p:cond delay="indefinite"/>
                      </p:stCondLst>
                      <p:childTnLst>
                        <p:par>
                          <p:cTn id="22" fill="hold">
                            <p:stCondLst>
                              <p:cond delay="0"/>
                            </p:stCondLst>
                            <p:childTnLst>
                              <p:par>
                                <p:cTn id="23" presetID="16" presetClass="emph" presetSubtype="0" fill="hold" nodeType="clickEffect">
                                  <p:stCondLst>
                                    <p:cond delay="0"/>
                                  </p:stCondLst>
                                  <p:iterate type="lt">
                                    <p:tmPct val="4000"/>
                                  </p:iterate>
                                  <p:childTnLst>
                                    <p:set>
                                      <p:cBhvr override="childStyle">
                                        <p:cTn id="24" dur="500" fill="hold"/>
                                        <p:tgtEl>
                                          <p:spTgt spid="4">
                                            <p:txEl>
                                              <p:pRg st="3" end="3"/>
                                            </p:txEl>
                                          </p:spTgt>
                                        </p:tgtEl>
                                        <p:attrNameLst>
                                          <p:attrName>style.color</p:attrName>
                                        </p:attrNameLst>
                                      </p:cBhvr>
                                      <p:to>
                                        <p:clrVal>
                                          <a:srgbClr val="A53F52"/>
                                        </p:clrVal>
                                      </p:to>
                                    </p:set>
                                    <p:set>
                                      <p:cBhvr>
                                        <p:cTn id="25" dur="500" fill="hold"/>
                                        <p:tgtEl>
                                          <p:spTgt spid="4">
                                            <p:txEl>
                                              <p:pRg st="3" end="3"/>
                                            </p:txEl>
                                          </p:spTgt>
                                        </p:tgtEl>
                                        <p:attrNameLst>
                                          <p:attrName>fillcolor</p:attrName>
                                        </p:attrNameLst>
                                      </p:cBhvr>
                                      <p:to>
                                        <p:clrVal>
                                          <a:srgbClr val="A53F52"/>
                                        </p:clrVal>
                                      </p:to>
                                    </p:set>
                                    <p:set>
                                      <p:cBhvr>
                                        <p:cTn id="26" dur="500" fill="hold"/>
                                        <p:tgtEl>
                                          <p:spTgt spid="4">
                                            <p:txEl>
                                              <p:pRg st="3" end="3"/>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2086985" y="3119718"/>
            <a:ext cx="7616414" cy="1151067"/>
          </a:xfrm>
        </p:spPr>
        <p:txBody>
          <a:bodyPr/>
          <a:lstStyle/>
          <a:p>
            <a:endParaRPr lang="en-US" dirty="0"/>
          </a:p>
        </p:txBody>
      </p:sp>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3">
            <a:alphaModFix amt="52000"/>
            <a:extLst>
              <a:ext uri="{BEBA8EAE-BF5A-486C-A8C5-ECC9F3942E4B}">
                <a14:imgProps xmlns:a14="http://schemas.microsoft.com/office/drawing/2010/main">
                  <a14:imgLayer r:embed="rId4">
                    <a14:imgEffect>
                      <a14:saturation sat="0"/>
                    </a14:imgEffect>
                  </a14:imgLayer>
                </a14:imgProps>
              </a:ext>
            </a:extLst>
          </a:blip>
          <a:srcRect l="22717" r="45642"/>
          <a:stretch/>
        </p:blipFill>
        <p:spPr>
          <a:xfrm rot="16200000">
            <a:off x="2667001" y="-2666999"/>
            <a:ext cx="6858000" cy="12192000"/>
          </a:xfrm>
          <a:prstGeom prst="rect">
            <a:avLst/>
          </a:prstGeom>
          <a:noFill/>
        </p:spPr>
      </p:pic>
      <p:sp>
        <p:nvSpPr>
          <p:cNvPr id="6" name="Title 5">
            <a:extLst>
              <a:ext uri="{FF2B5EF4-FFF2-40B4-BE49-F238E27FC236}">
                <a16:creationId xmlns:a16="http://schemas.microsoft.com/office/drawing/2014/main" id="{4F7706BE-EF2E-459C-8778-01DDD354C634}"/>
              </a:ext>
            </a:extLst>
          </p:cNvPr>
          <p:cNvSpPr>
            <a:spLocks noGrp="1"/>
          </p:cNvSpPr>
          <p:nvPr>
            <p:ph type="title" idx="4294967295"/>
          </p:nvPr>
        </p:nvSpPr>
        <p:spPr>
          <a:xfrm>
            <a:off x="433423" y="3252942"/>
            <a:ext cx="10787270" cy="830649"/>
          </a:xfrm>
        </p:spPr>
        <p:txBody>
          <a:bodyPr>
            <a:noAutofit/>
          </a:bodyPr>
          <a:lstStyle/>
          <a:p>
            <a:r>
              <a:rPr lang="en-US" sz="5400" spc="300" dirty="0"/>
              <a:t>THANK YOU</a:t>
            </a:r>
          </a:p>
        </p:txBody>
      </p:sp>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
            <a:extLst>
              <a:ext uri="{FF2B5EF4-FFF2-40B4-BE49-F238E27FC236}">
                <a16:creationId xmlns:a16="http://schemas.microsoft.com/office/drawing/2014/main" id="{84EBEDB8-B3E8-44ED-8E23-C48E3F94F45F}"/>
              </a:ext>
            </a:extLst>
          </p:cNvPr>
          <p:cNvSpPr>
            <a:spLocks noGrp="1"/>
          </p:cNvSpPr>
          <p:nvPr>
            <p:ph type="body" sz="quarter" idx="16"/>
          </p:nvPr>
        </p:nvSpPr>
        <p:spPr>
          <a:xfrm>
            <a:off x="6250706" y="690461"/>
            <a:ext cx="5124766" cy="559499"/>
          </a:xfrm>
        </p:spPr>
        <p:txBody>
          <a:bodyPr/>
          <a:lstStyle/>
          <a:p>
            <a:r>
              <a:rPr lang="en-US" sz="3600" dirty="0"/>
              <a:t>AGENDA</a:t>
            </a:r>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4"/>
          </p:nvPr>
        </p:nvSpPr>
        <p:spPr>
          <a:xfrm>
            <a:off x="11549269" y="6468303"/>
            <a:ext cx="443948" cy="365125"/>
          </a:xfrm>
        </p:spPr>
        <p:txBody>
          <a:bodyPr anchor="ctr">
            <a:normAutofit/>
          </a:bodyPr>
          <a:lstStyle/>
          <a:p>
            <a:pPr>
              <a:spcAft>
                <a:spcPts val="600"/>
              </a:spcAft>
            </a:pPr>
            <a:fld id="{8C2E478F-E849-4A8C-AF1F-CBCC78A7CBFA}" type="slidenum">
              <a:rPr lang="en-US" smtClean="0"/>
              <a:pPr>
                <a:spcAft>
                  <a:spcPts val="600"/>
                </a:spcAft>
              </a:pPr>
              <a:t>2</a:t>
            </a:fld>
            <a:endParaRPr lang="en-US"/>
          </a:p>
        </p:txBody>
      </p:sp>
      <p:sp>
        <p:nvSpPr>
          <p:cNvPr id="6" name="Text Placeholder 5">
            <a:extLst>
              <a:ext uri="{FF2B5EF4-FFF2-40B4-BE49-F238E27FC236}">
                <a16:creationId xmlns:a16="http://schemas.microsoft.com/office/drawing/2014/main" id="{F3C89A40-EEAA-43AB-9A3A-B2CFDE450F1B}"/>
              </a:ext>
            </a:extLst>
          </p:cNvPr>
          <p:cNvSpPr>
            <a:spLocks noGrp="1"/>
          </p:cNvSpPr>
          <p:nvPr>
            <p:ph idx="1"/>
          </p:nvPr>
        </p:nvSpPr>
        <p:spPr>
          <a:xfrm>
            <a:off x="6280558" y="1448989"/>
            <a:ext cx="4646246" cy="4247136"/>
          </a:xfrm>
        </p:spPr>
        <p:txBody>
          <a:bodyPr>
            <a:normAutofit/>
          </a:bodyPr>
          <a:lstStyle/>
          <a:p>
            <a:pPr>
              <a:lnSpc>
                <a:spcPct val="140000"/>
              </a:lnSpc>
            </a:pPr>
            <a:r>
              <a:rPr lang="en-US" sz="1500" dirty="0"/>
              <a:t>PROJECT INTRODUCTION</a:t>
            </a:r>
          </a:p>
          <a:p>
            <a:pPr>
              <a:lnSpc>
                <a:spcPct val="140000"/>
              </a:lnSpc>
            </a:pPr>
            <a:r>
              <a:rPr lang="en-US" sz="1500" dirty="0"/>
              <a:t>WEBSITE LAYOUT AND WALKTHROUGH</a:t>
            </a:r>
          </a:p>
          <a:p>
            <a:pPr>
              <a:lnSpc>
                <a:spcPct val="140000"/>
              </a:lnSpc>
            </a:pPr>
            <a:r>
              <a:rPr lang="en-US" sz="1500" dirty="0"/>
              <a:t>REGISTRATION PAGE</a:t>
            </a:r>
          </a:p>
          <a:p>
            <a:pPr>
              <a:lnSpc>
                <a:spcPct val="140000"/>
              </a:lnSpc>
            </a:pPr>
            <a:r>
              <a:rPr lang="en-US" sz="1500" dirty="0"/>
              <a:t>LOGIN FUNCTIONALITY</a:t>
            </a:r>
          </a:p>
          <a:p>
            <a:pPr>
              <a:lnSpc>
                <a:spcPct val="140000"/>
              </a:lnSpc>
            </a:pPr>
            <a:r>
              <a:rPr lang="en-US" sz="1500" dirty="0"/>
              <a:t>LOGOUT FUNCTIONALITY</a:t>
            </a:r>
          </a:p>
          <a:p>
            <a:pPr>
              <a:lnSpc>
                <a:spcPct val="140000"/>
              </a:lnSpc>
            </a:pPr>
            <a:r>
              <a:rPr lang="en-US" sz="1500" dirty="0"/>
              <a:t>ADD/DROP CLASS FUNCTIONALITY</a:t>
            </a:r>
          </a:p>
          <a:p>
            <a:pPr>
              <a:lnSpc>
                <a:spcPct val="140000"/>
              </a:lnSpc>
            </a:pPr>
            <a:r>
              <a:rPr lang="en-US" sz="1500" dirty="0"/>
              <a:t>MYSQL DATABASE</a:t>
            </a:r>
          </a:p>
          <a:p>
            <a:pPr>
              <a:lnSpc>
                <a:spcPct val="140000"/>
              </a:lnSpc>
            </a:pPr>
            <a:endParaRPr lang="en-US" sz="1500" dirty="0"/>
          </a:p>
        </p:txBody>
      </p:sp>
      <p:sp>
        <p:nvSpPr>
          <p:cNvPr id="10" name="Picture Placeholder 9">
            <a:extLst>
              <a:ext uri="{FF2B5EF4-FFF2-40B4-BE49-F238E27FC236}">
                <a16:creationId xmlns:a16="http://schemas.microsoft.com/office/drawing/2014/main" id="{08DA8665-DA25-4771-A4B8-716903A3E2DF}"/>
              </a:ext>
            </a:extLst>
          </p:cNvPr>
          <p:cNvSpPr>
            <a:spLocks noGrp="1"/>
          </p:cNvSpPr>
          <p:nvPr>
            <p:ph type="pic" sz="quarter" idx="14"/>
          </p:nvPr>
        </p:nvSpPr>
        <p:spPr/>
      </p:sp>
      <p:pic>
        <p:nvPicPr>
          <p:cNvPr id="12" name="Picture Placeholder 7" descr="close up of computer code">
            <a:extLst>
              <a:ext uri="{FF2B5EF4-FFF2-40B4-BE49-F238E27FC236}">
                <a16:creationId xmlns:a16="http://schemas.microsoft.com/office/drawing/2014/main" id="{7F7E1C43-C1D0-4CE4-8025-B197B3FFDCD4}"/>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0370" r="20370"/>
          <a:stretch/>
        </p:blipFill>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p:spPr>
      </p:pic>
    </p:spTree>
    <p:extLst>
      <p:ext uri="{BB962C8B-B14F-4D97-AF65-F5344CB8AC3E}">
        <p14:creationId xmlns:p14="http://schemas.microsoft.com/office/powerpoint/2010/main" val="1649098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p:txBody>
          <a:bodyPr/>
          <a:lstStyle/>
          <a:p>
            <a:r>
              <a:rPr lang="en-US" dirty="0"/>
              <a:t>INTRODUCTION and layout</a:t>
            </a:r>
          </a:p>
        </p:txBody>
      </p:sp>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6225539" y="1546138"/>
            <a:ext cx="3017520" cy="464871"/>
          </a:xfrm>
        </p:spPr>
        <p:txBody>
          <a:bodyPr/>
          <a:lstStyle/>
          <a:p>
            <a:r>
              <a:rPr lang="en-US" dirty="0"/>
              <a:t>Student Portal Project</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6095999" y="2234045"/>
            <a:ext cx="5760027" cy="4208319"/>
          </a:xfrm>
        </p:spPr>
        <p:txBody>
          <a:bodyPr>
            <a:normAutofit/>
          </a:bodyPr>
          <a:lstStyle/>
          <a:p>
            <a:r>
              <a:rPr lang="en-US" dirty="0"/>
              <a:t>Lothlorien project to create a student portal.</a:t>
            </a:r>
          </a:p>
          <a:p>
            <a:r>
              <a:rPr lang="en-US" dirty="0"/>
              <a:t>Project build will utilize HTML, CSS, JavaScript, and MySQL</a:t>
            </a:r>
          </a:p>
          <a:p>
            <a:r>
              <a:rPr lang="en-US" dirty="0"/>
              <a:t>Website to include 6 pages:</a:t>
            </a:r>
          </a:p>
          <a:p>
            <a:pPr lvl="1"/>
            <a:r>
              <a:rPr lang="en-US" dirty="0"/>
              <a:t>Home</a:t>
            </a:r>
          </a:p>
          <a:p>
            <a:pPr lvl="1"/>
            <a:r>
              <a:rPr lang="en-US" dirty="0"/>
              <a:t>Registration</a:t>
            </a:r>
          </a:p>
          <a:p>
            <a:pPr lvl="1"/>
            <a:r>
              <a:rPr lang="en-US" dirty="0"/>
              <a:t>Login</a:t>
            </a:r>
          </a:p>
          <a:p>
            <a:pPr lvl="1"/>
            <a:r>
              <a:rPr lang="en-US" dirty="0"/>
              <a:t>Profile</a:t>
            </a:r>
          </a:p>
          <a:p>
            <a:pPr lvl="1"/>
            <a:r>
              <a:rPr lang="en-US" dirty="0"/>
              <a:t>Current Courses</a:t>
            </a:r>
          </a:p>
          <a:p>
            <a:pPr lvl="1"/>
            <a:r>
              <a:rPr lang="en-US" dirty="0"/>
              <a:t>Catalog</a:t>
            </a:r>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a:lstStyle/>
          <a:p>
            <a:fld id="{8C2E478F-E849-4A8C-AF1F-CBCC78A7CBFA}" type="slidenum">
              <a:rPr lang="en-US" smtClean="0"/>
              <a:t>3</a:t>
            </a:fld>
            <a:endParaRPr lang="en-US" dirty="0"/>
          </a:p>
        </p:txBody>
      </p:sp>
      <p:pic>
        <p:nvPicPr>
          <p:cNvPr id="3" name="Picture 2">
            <a:extLst>
              <a:ext uri="{FF2B5EF4-FFF2-40B4-BE49-F238E27FC236}">
                <a16:creationId xmlns:a16="http://schemas.microsoft.com/office/drawing/2014/main" id="{121C6B72-B9F6-45B1-8582-DD972E08BD4E}"/>
              </a:ext>
            </a:extLst>
          </p:cNvPr>
          <p:cNvPicPr>
            <a:picLocks noChangeAspect="1"/>
          </p:cNvPicPr>
          <p:nvPr/>
        </p:nvPicPr>
        <p:blipFill>
          <a:blip r:embed="rId3"/>
          <a:stretch>
            <a:fillRect/>
          </a:stretch>
        </p:blipFill>
        <p:spPr>
          <a:xfrm>
            <a:off x="0" y="0"/>
            <a:ext cx="5476315" cy="6858000"/>
          </a:xfrm>
          <a:prstGeom prst="rect">
            <a:avLst/>
          </a:prstGeom>
        </p:spPr>
      </p:pic>
    </p:spTree>
    <p:extLst>
      <p:ext uri="{BB962C8B-B14F-4D97-AF65-F5344CB8AC3E}">
        <p14:creationId xmlns:p14="http://schemas.microsoft.com/office/powerpoint/2010/main" val="132537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fade">
                                      <p:cBhvr>
                                        <p:cTn id="17" dur="500"/>
                                        <p:tgtEl>
                                          <p:spTgt spid="9">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
                                            <p:txEl>
                                              <p:pRg st="3" end="3"/>
                                            </p:txEl>
                                          </p:spTgt>
                                        </p:tgtEl>
                                        <p:attrNameLst>
                                          <p:attrName>style.visibility</p:attrName>
                                        </p:attrNameLst>
                                      </p:cBhvr>
                                      <p:to>
                                        <p:strVal val="visible"/>
                                      </p:to>
                                    </p:set>
                                    <p:animEffect transition="in" filter="fade">
                                      <p:cBhvr>
                                        <p:cTn id="20" dur="500"/>
                                        <p:tgtEl>
                                          <p:spTgt spid="9">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fade">
                                      <p:cBhvr>
                                        <p:cTn id="23" dur="500"/>
                                        <p:tgtEl>
                                          <p:spTgt spid="9">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xEl>
                                              <p:pRg st="5" end="5"/>
                                            </p:txEl>
                                          </p:spTgt>
                                        </p:tgtEl>
                                        <p:attrNameLst>
                                          <p:attrName>style.visibility</p:attrName>
                                        </p:attrNameLst>
                                      </p:cBhvr>
                                      <p:to>
                                        <p:strVal val="visible"/>
                                      </p:to>
                                    </p:set>
                                    <p:animEffect transition="in" filter="fade">
                                      <p:cBhvr>
                                        <p:cTn id="26" dur="500"/>
                                        <p:tgtEl>
                                          <p:spTgt spid="9">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
                                            <p:txEl>
                                              <p:pRg st="6" end="6"/>
                                            </p:txEl>
                                          </p:spTgt>
                                        </p:tgtEl>
                                        <p:attrNameLst>
                                          <p:attrName>style.visibility</p:attrName>
                                        </p:attrNameLst>
                                      </p:cBhvr>
                                      <p:to>
                                        <p:strVal val="visible"/>
                                      </p:to>
                                    </p:set>
                                    <p:animEffect transition="in" filter="fade">
                                      <p:cBhvr>
                                        <p:cTn id="29" dur="500"/>
                                        <p:tgtEl>
                                          <p:spTgt spid="9">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
                                            <p:txEl>
                                              <p:pRg st="7" end="7"/>
                                            </p:txEl>
                                          </p:spTgt>
                                        </p:tgtEl>
                                        <p:attrNameLst>
                                          <p:attrName>style.visibility</p:attrName>
                                        </p:attrNameLst>
                                      </p:cBhvr>
                                      <p:to>
                                        <p:strVal val="visible"/>
                                      </p:to>
                                    </p:set>
                                    <p:animEffect transition="in" filter="fade">
                                      <p:cBhvr>
                                        <p:cTn id="32" dur="500"/>
                                        <p:tgtEl>
                                          <p:spTgt spid="9">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
                                            <p:txEl>
                                              <p:pRg st="8" end="8"/>
                                            </p:txEl>
                                          </p:spTgt>
                                        </p:tgtEl>
                                        <p:attrNameLst>
                                          <p:attrName>style.visibility</p:attrName>
                                        </p:attrNameLst>
                                      </p:cBhvr>
                                      <p:to>
                                        <p:strVal val="visible"/>
                                      </p:to>
                                    </p:set>
                                    <p:animEffect transition="in" filter="fade">
                                      <p:cBhvr>
                                        <p:cTn id="35" dur="500"/>
                                        <p:tgtEl>
                                          <p:spTgt spid="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Freeform: Shape 88">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20AF20-9FA8-4960-BC22-FFF0EE24EE04}"/>
              </a:ext>
            </a:extLst>
          </p:cNvPr>
          <p:cNvSpPr>
            <a:spLocks noGrp="1"/>
          </p:cNvSpPr>
          <p:nvPr>
            <p:ph type="title"/>
          </p:nvPr>
        </p:nvSpPr>
        <p:spPr>
          <a:xfrm>
            <a:off x="0" y="0"/>
            <a:ext cx="3739341" cy="1330839"/>
          </a:xfrm>
        </p:spPr>
        <p:txBody>
          <a:bodyPr vert="horz" lIns="91440" tIns="45720" rIns="91440" bIns="45720" rtlCol="0" anchor="ctr">
            <a:normAutofit/>
          </a:bodyPr>
          <a:lstStyle/>
          <a:p>
            <a:pPr algn="l">
              <a:lnSpc>
                <a:spcPct val="90000"/>
              </a:lnSpc>
            </a:pPr>
            <a:r>
              <a:rPr lang="en-US" sz="4400" kern="1200" dirty="0">
                <a:solidFill>
                  <a:schemeClr val="tx1"/>
                </a:solidFill>
                <a:latin typeface="+mj-lt"/>
                <a:ea typeface="+mj-ea"/>
                <a:cs typeface="+mj-cs"/>
              </a:rPr>
              <a:t>Home page</a:t>
            </a:r>
          </a:p>
        </p:txBody>
      </p:sp>
      <p:sp>
        <p:nvSpPr>
          <p:cNvPr id="5" name="TextBox 4">
            <a:extLst>
              <a:ext uri="{FF2B5EF4-FFF2-40B4-BE49-F238E27FC236}">
                <a16:creationId xmlns:a16="http://schemas.microsoft.com/office/drawing/2014/main" id="{F1E62326-5E7D-4B91-8D5E-086B49617DD6}"/>
              </a:ext>
            </a:extLst>
          </p:cNvPr>
          <p:cNvSpPr txBox="1"/>
          <p:nvPr/>
        </p:nvSpPr>
        <p:spPr>
          <a:xfrm>
            <a:off x="0" y="1472208"/>
            <a:ext cx="3427001" cy="3908586"/>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2000" dirty="0"/>
              <a:t>Landing page for all users to website</a:t>
            </a:r>
          </a:p>
          <a:p>
            <a:pPr marL="285750" indent="-228600">
              <a:lnSpc>
                <a:spcPct val="90000"/>
              </a:lnSpc>
              <a:spcAft>
                <a:spcPts val="600"/>
              </a:spcAft>
              <a:buFont typeface="Arial" panose="020B0604020202020204" pitchFamily="34" charset="0"/>
              <a:buChar char="•"/>
            </a:pPr>
            <a:r>
              <a:rPr lang="en-US" sz="2000" dirty="0"/>
              <a:t>Provides access to registration and login page for students</a:t>
            </a:r>
          </a:p>
          <a:p>
            <a:pPr marL="285750" indent="-228600">
              <a:lnSpc>
                <a:spcPct val="90000"/>
              </a:lnSpc>
              <a:spcAft>
                <a:spcPts val="600"/>
              </a:spcAft>
              <a:buFont typeface="Arial" panose="020B0604020202020204" pitchFamily="34" charset="0"/>
              <a:buChar char="•"/>
            </a:pPr>
            <a:endParaRPr lang="en-US" sz="2000" dirty="0"/>
          </a:p>
          <a:p>
            <a:pPr marL="285750" indent="-228600">
              <a:lnSpc>
                <a:spcPct val="90000"/>
              </a:lnSpc>
              <a:spcAft>
                <a:spcPts val="600"/>
              </a:spcAft>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0EF7A98E-BB39-4452-A806-7E0367B94A89}"/>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sz="1000">
                <a:solidFill>
                  <a:schemeClr val="tx1">
                    <a:lumMod val="50000"/>
                    <a:lumOff val="50000"/>
                  </a:schemeClr>
                </a:solidFill>
              </a:rPr>
              <a:pPr>
                <a:spcAft>
                  <a:spcPts val="600"/>
                </a:spcAft>
              </a:pPr>
              <a:t>4</a:t>
            </a:fld>
            <a:endParaRPr lang="en-US" sz="1000">
              <a:solidFill>
                <a:schemeClr val="tx1">
                  <a:lumMod val="50000"/>
                  <a:lumOff val="50000"/>
                </a:schemeClr>
              </a:solidFill>
            </a:endParaRPr>
          </a:p>
        </p:txBody>
      </p:sp>
      <p:pic>
        <p:nvPicPr>
          <p:cNvPr id="9" name="Picture 8">
            <a:extLst>
              <a:ext uri="{FF2B5EF4-FFF2-40B4-BE49-F238E27FC236}">
                <a16:creationId xmlns:a16="http://schemas.microsoft.com/office/drawing/2014/main" id="{988DD5CE-334E-471B-947B-64DED3F7D289}"/>
              </a:ext>
            </a:extLst>
          </p:cNvPr>
          <p:cNvPicPr>
            <a:picLocks noChangeAspect="1"/>
          </p:cNvPicPr>
          <p:nvPr/>
        </p:nvPicPr>
        <p:blipFill>
          <a:blip r:embed="rId3"/>
          <a:stretch>
            <a:fillRect/>
          </a:stretch>
        </p:blipFill>
        <p:spPr>
          <a:xfrm>
            <a:off x="6998469" y="939014"/>
            <a:ext cx="5048250" cy="1476375"/>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6E5B9857-9A79-45C8-AEBF-4CEF1086D780}"/>
              </a:ext>
            </a:extLst>
          </p:cNvPr>
          <p:cNvPicPr>
            <a:picLocks noChangeAspect="1"/>
          </p:cNvPicPr>
          <p:nvPr/>
        </p:nvPicPr>
        <p:blipFill>
          <a:blip r:embed="rId4"/>
          <a:stretch>
            <a:fillRect/>
          </a:stretch>
        </p:blipFill>
        <p:spPr>
          <a:xfrm>
            <a:off x="6129443" y="0"/>
            <a:ext cx="2454934" cy="6858000"/>
          </a:xfrm>
          <a:prstGeom prst="rect">
            <a:avLst/>
          </a:prstGeom>
        </p:spPr>
      </p:pic>
      <p:sp>
        <p:nvSpPr>
          <p:cNvPr id="10" name="Arrow: Bent 9">
            <a:extLst>
              <a:ext uri="{FF2B5EF4-FFF2-40B4-BE49-F238E27FC236}">
                <a16:creationId xmlns:a16="http://schemas.microsoft.com/office/drawing/2014/main" id="{36F45B21-EB36-4B8A-9617-4E5F441BE780}"/>
              </a:ext>
            </a:extLst>
          </p:cNvPr>
          <p:cNvSpPr/>
          <p:nvPr/>
        </p:nvSpPr>
        <p:spPr>
          <a:xfrm rot="5400000">
            <a:off x="9382226" y="-762803"/>
            <a:ext cx="904775" cy="2430381"/>
          </a:xfrm>
          <a:prstGeom prst="ben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665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20AF20-9FA8-4960-BC22-FFF0EE24EE04}"/>
              </a:ext>
            </a:extLst>
          </p:cNvPr>
          <p:cNvSpPr>
            <a:spLocks noGrp="1"/>
          </p:cNvSpPr>
          <p:nvPr>
            <p:ph type="title"/>
          </p:nvPr>
        </p:nvSpPr>
        <p:spPr>
          <a:xfrm>
            <a:off x="0" y="0"/>
            <a:ext cx="5313144" cy="1330839"/>
          </a:xfrm>
        </p:spPr>
        <p:txBody>
          <a:bodyPr vert="horz" lIns="91440" tIns="45720" rIns="91440" bIns="45720" rtlCol="0" anchor="ctr">
            <a:normAutofit/>
          </a:bodyPr>
          <a:lstStyle/>
          <a:p>
            <a:pPr algn="l">
              <a:lnSpc>
                <a:spcPct val="90000"/>
              </a:lnSpc>
            </a:pPr>
            <a:r>
              <a:rPr lang="en-US" sz="4100" kern="1200" dirty="0">
                <a:solidFill>
                  <a:schemeClr val="tx1"/>
                </a:solidFill>
                <a:latin typeface="+mj-lt"/>
                <a:ea typeface="+mj-ea"/>
                <a:cs typeface="+mj-cs"/>
              </a:rPr>
              <a:t>Registration page</a:t>
            </a:r>
          </a:p>
        </p:txBody>
      </p:sp>
      <p:sp>
        <p:nvSpPr>
          <p:cNvPr id="5" name="TextBox 4">
            <a:extLst>
              <a:ext uri="{FF2B5EF4-FFF2-40B4-BE49-F238E27FC236}">
                <a16:creationId xmlns:a16="http://schemas.microsoft.com/office/drawing/2014/main" id="{F1E62326-5E7D-4B91-8D5E-086B49617DD6}"/>
              </a:ext>
            </a:extLst>
          </p:cNvPr>
          <p:cNvSpPr txBox="1"/>
          <p:nvPr/>
        </p:nvSpPr>
        <p:spPr>
          <a:xfrm>
            <a:off x="0" y="1472184"/>
            <a:ext cx="3427001" cy="3908586"/>
          </a:xfrm>
          <a:prstGeom prst="rect">
            <a:avLst/>
          </a:prstGeom>
        </p:spPr>
        <p:txBody>
          <a:bodyPr vert="horz" lIns="91440" tIns="45720" rIns="91440" bIns="45720" rtlCol="0">
            <a:noAutofit/>
          </a:bodyPr>
          <a:lstStyle/>
          <a:p>
            <a:pPr marL="285750" indent="-228600">
              <a:lnSpc>
                <a:spcPct val="90000"/>
              </a:lnSpc>
              <a:spcAft>
                <a:spcPts val="600"/>
              </a:spcAft>
              <a:buFont typeface="Arial" panose="020B0604020202020204" pitchFamily="34" charset="0"/>
              <a:buChar char="•"/>
            </a:pPr>
            <a:r>
              <a:rPr lang="en-US" sz="2000" dirty="0"/>
              <a:t>HTML form for students to register for student portal access</a:t>
            </a:r>
          </a:p>
          <a:p>
            <a:pPr marL="285750" indent="-228600">
              <a:lnSpc>
                <a:spcPct val="90000"/>
              </a:lnSpc>
              <a:spcAft>
                <a:spcPts val="600"/>
              </a:spcAft>
              <a:buFont typeface="Arial" panose="020B0604020202020204" pitchFamily="34" charset="0"/>
              <a:buChar char="•"/>
            </a:pPr>
            <a:r>
              <a:rPr lang="en-US" sz="2000" dirty="0"/>
              <a:t>PHP code: </a:t>
            </a:r>
          </a:p>
          <a:p>
            <a:pPr marL="742950" lvl="1" indent="-228600">
              <a:lnSpc>
                <a:spcPct val="90000"/>
              </a:lnSpc>
              <a:spcAft>
                <a:spcPts val="600"/>
              </a:spcAft>
              <a:buFont typeface="Arial" panose="020B0604020202020204" pitchFamily="34" charset="0"/>
              <a:buChar char="•"/>
            </a:pPr>
            <a:r>
              <a:rPr lang="en-US" sz="2000" dirty="0"/>
              <a:t>Connects to MySQL database</a:t>
            </a:r>
          </a:p>
          <a:p>
            <a:pPr marL="742950" lvl="1" indent="-228600">
              <a:lnSpc>
                <a:spcPct val="90000"/>
              </a:lnSpc>
              <a:spcAft>
                <a:spcPts val="600"/>
              </a:spcAft>
              <a:buFont typeface="Arial" panose="020B0604020202020204" pitchFamily="34" charset="0"/>
              <a:buChar char="•"/>
            </a:pPr>
            <a:r>
              <a:rPr lang="en-US" sz="2000" dirty="0"/>
              <a:t>Collects student information from the form and assigns it to variables</a:t>
            </a:r>
          </a:p>
          <a:p>
            <a:pPr marL="742950" lvl="1" indent="-228600">
              <a:lnSpc>
                <a:spcPct val="90000"/>
              </a:lnSpc>
              <a:spcAft>
                <a:spcPts val="600"/>
              </a:spcAft>
              <a:buFont typeface="Arial" panose="020B0604020202020204" pitchFamily="34" charset="0"/>
              <a:buChar char="•"/>
            </a:pPr>
            <a:r>
              <a:rPr lang="en-US" sz="2000" dirty="0"/>
              <a:t>Creates SQL statement to insert data into database</a:t>
            </a:r>
          </a:p>
          <a:p>
            <a:pPr marL="285750" indent="-228600">
              <a:lnSpc>
                <a:spcPct val="90000"/>
              </a:lnSpc>
              <a:spcAft>
                <a:spcPts val="600"/>
              </a:spcAft>
              <a:buFont typeface="Arial" panose="020B0604020202020204" pitchFamily="34" charset="0"/>
              <a:buChar char="•"/>
            </a:pPr>
            <a:endParaRPr lang="en-US" sz="2000" dirty="0"/>
          </a:p>
          <a:p>
            <a:pPr marL="285750" indent="-228600">
              <a:lnSpc>
                <a:spcPct val="90000"/>
              </a:lnSpc>
              <a:spcAft>
                <a:spcPts val="600"/>
              </a:spcAft>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0EF7A98E-BB39-4452-A806-7E0367B94A89}"/>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sz="1000">
                <a:solidFill>
                  <a:schemeClr val="tx1">
                    <a:lumMod val="50000"/>
                    <a:lumOff val="50000"/>
                  </a:schemeClr>
                </a:solidFill>
              </a:rPr>
              <a:pPr>
                <a:spcAft>
                  <a:spcPts val="600"/>
                </a:spcAft>
              </a:pPr>
              <a:t>5</a:t>
            </a:fld>
            <a:endParaRPr lang="en-US" sz="1000">
              <a:solidFill>
                <a:schemeClr val="tx1">
                  <a:lumMod val="50000"/>
                  <a:lumOff val="50000"/>
                </a:schemeClr>
              </a:solidFill>
            </a:endParaRPr>
          </a:p>
        </p:txBody>
      </p:sp>
      <p:pic>
        <p:nvPicPr>
          <p:cNvPr id="9" name="Picture 8" descr="Graphical user interface, website&#10;&#10;Description automatically generated">
            <a:extLst>
              <a:ext uri="{FF2B5EF4-FFF2-40B4-BE49-F238E27FC236}">
                <a16:creationId xmlns:a16="http://schemas.microsoft.com/office/drawing/2014/main" id="{A0F8382B-68D2-40DF-AE7F-C4E4C641249E}"/>
              </a:ext>
            </a:extLst>
          </p:cNvPr>
          <p:cNvPicPr>
            <a:picLocks noChangeAspect="1"/>
          </p:cNvPicPr>
          <p:nvPr/>
        </p:nvPicPr>
        <p:blipFill>
          <a:blip r:embed="rId3"/>
          <a:stretch>
            <a:fillRect/>
          </a:stretch>
        </p:blipFill>
        <p:spPr>
          <a:xfrm>
            <a:off x="5586384" y="0"/>
            <a:ext cx="6159124" cy="6858000"/>
          </a:xfrm>
          <a:prstGeom prst="rect">
            <a:avLst/>
          </a:prstGeom>
        </p:spPr>
      </p:pic>
    </p:spTree>
    <p:extLst>
      <p:ext uri="{BB962C8B-B14F-4D97-AF65-F5344CB8AC3E}">
        <p14:creationId xmlns:p14="http://schemas.microsoft.com/office/powerpoint/2010/main" val="3345944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642646" y="103648"/>
            <a:ext cx="11002962" cy="823913"/>
          </a:xfrm>
        </p:spPr>
        <p:txBody>
          <a:bodyPr/>
          <a:lstStyle/>
          <a:p>
            <a:r>
              <a:rPr lang="en-US" dirty="0"/>
              <a:t>Registration example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6</a:t>
            </a:fld>
            <a:endParaRPr lang="en-US" dirty="0"/>
          </a:p>
        </p:txBody>
      </p:sp>
      <p:pic>
        <p:nvPicPr>
          <p:cNvPr id="8" name="Picture 7">
            <a:extLst>
              <a:ext uri="{FF2B5EF4-FFF2-40B4-BE49-F238E27FC236}">
                <a16:creationId xmlns:a16="http://schemas.microsoft.com/office/drawing/2014/main" id="{B3FA1B42-7FCC-460B-BD0B-AEFB2A9C2E67}"/>
              </a:ext>
            </a:extLst>
          </p:cNvPr>
          <p:cNvPicPr>
            <a:picLocks noChangeAspect="1"/>
          </p:cNvPicPr>
          <p:nvPr/>
        </p:nvPicPr>
        <p:blipFill>
          <a:blip r:embed="rId3"/>
          <a:stretch>
            <a:fillRect/>
          </a:stretch>
        </p:blipFill>
        <p:spPr>
          <a:xfrm>
            <a:off x="92242" y="941221"/>
            <a:ext cx="7601123" cy="5430704"/>
          </a:xfrm>
          <a:prstGeom prst="rect">
            <a:avLst/>
          </a:prstGeom>
        </p:spPr>
      </p:pic>
      <p:pic>
        <p:nvPicPr>
          <p:cNvPr id="2050" name="Picture 2">
            <a:extLst>
              <a:ext uri="{FF2B5EF4-FFF2-40B4-BE49-F238E27FC236}">
                <a16:creationId xmlns:a16="http://schemas.microsoft.com/office/drawing/2014/main" id="{D85FDA72-D58F-457D-BD18-FC54616DC7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06077" y="1496678"/>
            <a:ext cx="3629025" cy="34766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07865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a:xfrm>
            <a:off x="575269" y="180650"/>
            <a:ext cx="11002962" cy="823913"/>
          </a:xfrm>
        </p:spPr>
        <p:txBody>
          <a:bodyPr/>
          <a:lstStyle/>
          <a:p>
            <a:r>
              <a:rPr lang="en-US" dirty="0"/>
              <a:t>User Database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7</a:t>
            </a:fld>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CCF38E55-F6E3-408E-A2E3-7B1E73C5406F}"/>
              </a:ext>
            </a:extLst>
          </p:cNvPr>
          <p:cNvPicPr>
            <a:picLocks noChangeAspect="1"/>
          </p:cNvPicPr>
          <p:nvPr/>
        </p:nvPicPr>
        <p:blipFill>
          <a:blip r:embed="rId3"/>
          <a:stretch>
            <a:fillRect/>
          </a:stretch>
        </p:blipFill>
        <p:spPr>
          <a:xfrm>
            <a:off x="880878" y="1626670"/>
            <a:ext cx="10466043" cy="3339965"/>
          </a:xfrm>
          <a:prstGeom prst="rect">
            <a:avLst/>
          </a:prstGeom>
        </p:spPr>
      </p:pic>
    </p:spTree>
    <p:extLst>
      <p:ext uri="{BB962C8B-B14F-4D97-AF65-F5344CB8AC3E}">
        <p14:creationId xmlns:p14="http://schemas.microsoft.com/office/powerpoint/2010/main" val="3821476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20AF20-9FA8-4960-BC22-FFF0EE24EE04}"/>
              </a:ext>
            </a:extLst>
          </p:cNvPr>
          <p:cNvSpPr>
            <a:spLocks noGrp="1"/>
          </p:cNvSpPr>
          <p:nvPr>
            <p:ph type="title"/>
          </p:nvPr>
        </p:nvSpPr>
        <p:spPr>
          <a:xfrm>
            <a:off x="0" y="0"/>
            <a:ext cx="3739341" cy="1330839"/>
          </a:xfrm>
        </p:spPr>
        <p:txBody>
          <a:bodyPr vert="horz" lIns="91440" tIns="45720" rIns="91440" bIns="45720" rtlCol="0" anchor="ctr">
            <a:normAutofit/>
          </a:bodyPr>
          <a:lstStyle/>
          <a:p>
            <a:pPr algn="l">
              <a:lnSpc>
                <a:spcPct val="90000"/>
              </a:lnSpc>
            </a:pPr>
            <a:r>
              <a:rPr lang="en-US" sz="4400" kern="1200" dirty="0">
                <a:solidFill>
                  <a:schemeClr val="tx1"/>
                </a:solidFill>
                <a:latin typeface="+mj-lt"/>
                <a:ea typeface="+mj-ea"/>
                <a:cs typeface="+mj-cs"/>
              </a:rPr>
              <a:t>Login page</a:t>
            </a:r>
          </a:p>
        </p:txBody>
      </p:sp>
      <p:sp>
        <p:nvSpPr>
          <p:cNvPr id="5" name="TextBox 4">
            <a:extLst>
              <a:ext uri="{FF2B5EF4-FFF2-40B4-BE49-F238E27FC236}">
                <a16:creationId xmlns:a16="http://schemas.microsoft.com/office/drawing/2014/main" id="{F1E62326-5E7D-4B91-8D5E-086B49617DD6}"/>
              </a:ext>
            </a:extLst>
          </p:cNvPr>
          <p:cNvSpPr txBox="1"/>
          <p:nvPr/>
        </p:nvSpPr>
        <p:spPr>
          <a:xfrm>
            <a:off x="0" y="1472184"/>
            <a:ext cx="3427001" cy="3908586"/>
          </a:xfrm>
          <a:prstGeom prst="rect">
            <a:avLst/>
          </a:prstGeom>
        </p:spPr>
        <p:txBody>
          <a:bodyPr vert="horz" lIns="91440" tIns="45720" rIns="91440" bIns="45720" rtlCol="0">
            <a:noAutofit/>
          </a:bodyPr>
          <a:lstStyle/>
          <a:p>
            <a:pPr marL="285750" indent="-228600">
              <a:lnSpc>
                <a:spcPct val="90000"/>
              </a:lnSpc>
              <a:spcAft>
                <a:spcPts val="600"/>
              </a:spcAft>
              <a:buFont typeface="Arial" panose="020B0604020202020204" pitchFamily="34" charset="0"/>
              <a:buChar char="•"/>
            </a:pPr>
            <a:r>
              <a:rPr lang="en-US" sz="2000" dirty="0"/>
              <a:t>HTML form to collect user’s email address and password</a:t>
            </a:r>
          </a:p>
          <a:p>
            <a:pPr marL="285750" indent="-228600">
              <a:lnSpc>
                <a:spcPct val="90000"/>
              </a:lnSpc>
              <a:spcAft>
                <a:spcPts val="600"/>
              </a:spcAft>
              <a:buFont typeface="Arial" panose="020B0604020202020204" pitchFamily="34" charset="0"/>
              <a:buChar char="•"/>
            </a:pPr>
            <a:r>
              <a:rPr lang="en-US" sz="2000" dirty="0"/>
              <a:t>PHP code: </a:t>
            </a:r>
          </a:p>
          <a:p>
            <a:pPr marL="742950" lvl="1" indent="-228600">
              <a:lnSpc>
                <a:spcPct val="90000"/>
              </a:lnSpc>
              <a:spcAft>
                <a:spcPts val="600"/>
              </a:spcAft>
              <a:buFont typeface="Arial" panose="020B0604020202020204" pitchFamily="34" charset="0"/>
              <a:buChar char="•"/>
            </a:pPr>
            <a:r>
              <a:rPr lang="en-US" sz="2000" dirty="0"/>
              <a:t>Connects to MySQL database</a:t>
            </a:r>
          </a:p>
          <a:p>
            <a:pPr marL="742950" lvl="1" indent="-228600">
              <a:lnSpc>
                <a:spcPct val="90000"/>
              </a:lnSpc>
              <a:spcAft>
                <a:spcPts val="600"/>
              </a:spcAft>
              <a:buFont typeface="Arial" panose="020B0604020202020204" pitchFamily="34" charset="0"/>
              <a:buChar char="•"/>
            </a:pPr>
            <a:r>
              <a:rPr lang="en-US" sz="2000" dirty="0"/>
              <a:t>Collects login information and assigns it to variables</a:t>
            </a:r>
          </a:p>
          <a:p>
            <a:pPr marL="742950" lvl="1" indent="-228600">
              <a:lnSpc>
                <a:spcPct val="90000"/>
              </a:lnSpc>
              <a:spcAft>
                <a:spcPts val="600"/>
              </a:spcAft>
              <a:buFont typeface="Arial" panose="020B0604020202020204" pitchFamily="34" charset="0"/>
              <a:buChar char="•"/>
            </a:pPr>
            <a:r>
              <a:rPr lang="en-US" sz="2000" dirty="0"/>
              <a:t>Creates a session</a:t>
            </a:r>
          </a:p>
          <a:p>
            <a:pPr marL="742950" lvl="1" indent="-228600">
              <a:lnSpc>
                <a:spcPct val="90000"/>
              </a:lnSpc>
              <a:spcAft>
                <a:spcPts val="600"/>
              </a:spcAft>
              <a:buFont typeface="Arial" panose="020B0604020202020204" pitchFamily="34" charset="0"/>
              <a:buChar char="•"/>
            </a:pPr>
            <a:r>
              <a:rPr lang="en-US" sz="2000" dirty="0"/>
              <a:t>Creates SQL statement to count instances where username and password entered equal values in database</a:t>
            </a:r>
          </a:p>
          <a:p>
            <a:pPr marL="742950" lvl="1" indent="-228600">
              <a:lnSpc>
                <a:spcPct val="90000"/>
              </a:lnSpc>
              <a:spcAft>
                <a:spcPts val="600"/>
              </a:spcAft>
              <a:buFont typeface="Arial" panose="020B0604020202020204" pitchFamily="34" charset="0"/>
              <a:buChar char="•"/>
            </a:pPr>
            <a:r>
              <a:rPr lang="en-US" sz="2000" dirty="0"/>
              <a:t>Pulls row where match in database was found</a:t>
            </a:r>
          </a:p>
          <a:p>
            <a:pPr marL="285750" indent="-228600">
              <a:lnSpc>
                <a:spcPct val="90000"/>
              </a:lnSpc>
              <a:spcAft>
                <a:spcPts val="600"/>
              </a:spcAft>
              <a:buFont typeface="Arial" panose="020B0604020202020204" pitchFamily="34" charset="0"/>
              <a:buChar char="•"/>
            </a:pPr>
            <a:endParaRPr lang="en-US" sz="2000" dirty="0"/>
          </a:p>
          <a:p>
            <a:pPr marL="285750" indent="-228600">
              <a:lnSpc>
                <a:spcPct val="90000"/>
              </a:lnSpc>
              <a:spcAft>
                <a:spcPts val="600"/>
              </a:spcAft>
              <a:buFont typeface="Arial" panose="020B0604020202020204" pitchFamily="34" charset="0"/>
              <a:buChar char="•"/>
            </a:pPr>
            <a:endParaRPr lang="en-US" sz="2000" dirty="0"/>
          </a:p>
        </p:txBody>
      </p:sp>
      <p:sp>
        <p:nvSpPr>
          <p:cNvPr id="3" name="Slide Number Placeholder 2">
            <a:extLst>
              <a:ext uri="{FF2B5EF4-FFF2-40B4-BE49-F238E27FC236}">
                <a16:creationId xmlns:a16="http://schemas.microsoft.com/office/drawing/2014/main" id="{0EF7A98E-BB39-4452-A806-7E0367B94A89}"/>
              </a:ext>
            </a:extLst>
          </p:cNvPr>
          <p:cNvSpPr>
            <a:spLocks noGrp="1"/>
          </p:cNvSpPr>
          <p:nvPr>
            <p:ph type="sldNum" sz="quarter" idx="11"/>
          </p:nvPr>
        </p:nvSpPr>
        <p:spPr>
          <a:xfrm>
            <a:off x="8610600" y="6356350"/>
            <a:ext cx="2743200" cy="365125"/>
          </a:xfrm>
        </p:spPr>
        <p:txBody>
          <a:bodyPr vert="horz" lIns="91440" tIns="45720" rIns="91440" bIns="45720" rtlCol="0" anchor="ctr">
            <a:normAutofit/>
          </a:bodyPr>
          <a:lstStyle/>
          <a:p>
            <a:pPr>
              <a:spcAft>
                <a:spcPts val="600"/>
              </a:spcAft>
            </a:pPr>
            <a:fld id="{8C2E478F-E849-4A8C-AF1F-CBCC78A7CBFA}" type="slidenum">
              <a:rPr lang="en-US" sz="1000">
                <a:solidFill>
                  <a:schemeClr val="tx1">
                    <a:lumMod val="50000"/>
                    <a:lumOff val="50000"/>
                  </a:schemeClr>
                </a:solidFill>
              </a:rPr>
              <a:pPr>
                <a:spcAft>
                  <a:spcPts val="600"/>
                </a:spcAft>
              </a:pPr>
              <a:t>8</a:t>
            </a:fld>
            <a:endParaRPr lang="en-US" sz="1000">
              <a:solidFill>
                <a:schemeClr val="tx1">
                  <a:lumMod val="50000"/>
                  <a:lumOff val="50000"/>
                </a:schemeClr>
              </a:solidFill>
            </a:endParaRPr>
          </a:p>
        </p:txBody>
      </p:sp>
      <p:pic>
        <p:nvPicPr>
          <p:cNvPr id="7" name="Picture 6" descr="Graphical user interface, website&#10;&#10;Description automatically generated">
            <a:extLst>
              <a:ext uri="{FF2B5EF4-FFF2-40B4-BE49-F238E27FC236}">
                <a16:creationId xmlns:a16="http://schemas.microsoft.com/office/drawing/2014/main" id="{6458981A-F842-4512-821D-131381A9A95D}"/>
              </a:ext>
            </a:extLst>
          </p:cNvPr>
          <p:cNvPicPr>
            <a:picLocks noChangeAspect="1"/>
          </p:cNvPicPr>
          <p:nvPr/>
        </p:nvPicPr>
        <p:blipFill>
          <a:blip r:embed="rId3"/>
          <a:stretch>
            <a:fillRect/>
          </a:stretch>
        </p:blipFill>
        <p:spPr>
          <a:xfrm>
            <a:off x="5311174" y="601821"/>
            <a:ext cx="6239142" cy="5563159"/>
          </a:xfrm>
          <a:prstGeom prst="rect">
            <a:avLst/>
          </a:prstGeom>
        </p:spPr>
      </p:pic>
    </p:spTree>
    <p:extLst>
      <p:ext uri="{BB962C8B-B14F-4D97-AF65-F5344CB8AC3E}">
        <p14:creationId xmlns:p14="http://schemas.microsoft.com/office/powerpoint/2010/main" val="1524568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500"/>
                                        <p:tgtEl>
                                          <p:spTgt spid="5">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500"/>
                                        <p:tgtEl>
                                          <p:spTgt spid="5">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F36E4-4753-441F-B0EC-6584022D5114}"/>
              </a:ext>
            </a:extLst>
          </p:cNvPr>
          <p:cNvSpPr>
            <a:spLocks noGrp="1"/>
          </p:cNvSpPr>
          <p:nvPr>
            <p:ph type="title"/>
          </p:nvPr>
        </p:nvSpPr>
        <p:spPr/>
        <p:txBody>
          <a:bodyPr/>
          <a:lstStyle/>
          <a:p>
            <a:r>
              <a:rPr lang="en-US" dirty="0"/>
              <a:t>Login PHP Code</a:t>
            </a:r>
          </a:p>
        </p:txBody>
      </p:sp>
      <p:sp>
        <p:nvSpPr>
          <p:cNvPr id="3" name="Slide Number Placeholder 2">
            <a:extLst>
              <a:ext uri="{FF2B5EF4-FFF2-40B4-BE49-F238E27FC236}">
                <a16:creationId xmlns:a16="http://schemas.microsoft.com/office/drawing/2014/main" id="{E0CABE26-6823-4238-BEEA-8A7D873F1231}"/>
              </a:ext>
            </a:extLst>
          </p:cNvPr>
          <p:cNvSpPr>
            <a:spLocks noGrp="1"/>
          </p:cNvSpPr>
          <p:nvPr>
            <p:ph type="sldNum" sz="quarter" idx="11"/>
          </p:nvPr>
        </p:nvSpPr>
        <p:spPr/>
        <p:txBody>
          <a:bodyPr/>
          <a:lstStyle/>
          <a:p>
            <a:fld id="{8C2E478F-E849-4A8C-AF1F-CBCC78A7CBFA}" type="slidenum">
              <a:rPr lang="en-US" smtClean="0"/>
              <a:t>9</a:t>
            </a:fld>
            <a:endParaRPr lang="en-US" dirty="0"/>
          </a:p>
        </p:txBody>
      </p:sp>
      <p:pic>
        <p:nvPicPr>
          <p:cNvPr id="5" name="Picture 4" descr="Text&#10;&#10;Description automatically generated">
            <a:extLst>
              <a:ext uri="{FF2B5EF4-FFF2-40B4-BE49-F238E27FC236}">
                <a16:creationId xmlns:a16="http://schemas.microsoft.com/office/drawing/2014/main" id="{AA3364D9-9761-496B-9283-C26FD7D2CF31}"/>
              </a:ext>
            </a:extLst>
          </p:cNvPr>
          <p:cNvPicPr>
            <a:picLocks noChangeAspect="1"/>
          </p:cNvPicPr>
          <p:nvPr/>
        </p:nvPicPr>
        <p:blipFill>
          <a:blip r:embed="rId3"/>
          <a:stretch>
            <a:fillRect/>
          </a:stretch>
        </p:blipFill>
        <p:spPr>
          <a:xfrm>
            <a:off x="2598821" y="1693744"/>
            <a:ext cx="7299709" cy="4413529"/>
          </a:xfrm>
          <a:prstGeom prst="rect">
            <a:avLst/>
          </a:prstGeom>
        </p:spPr>
      </p:pic>
    </p:spTree>
    <p:extLst>
      <p:ext uri="{BB962C8B-B14F-4D97-AF65-F5344CB8AC3E}">
        <p14:creationId xmlns:p14="http://schemas.microsoft.com/office/powerpoint/2010/main" val="3457604298"/>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7E2D32-4FDD-4266-880C-17595B8014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580</TotalTime>
  <Words>1928</Words>
  <Application>Microsoft Office PowerPoint</Application>
  <PresentationFormat>Widescreen</PresentationFormat>
  <Paragraphs>120</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Times New Roman</vt:lpstr>
      <vt:lpstr>Wingdings</vt:lpstr>
      <vt:lpstr>Office Theme</vt:lpstr>
      <vt:lpstr>School Registration SysteM presentation</vt:lpstr>
      <vt:lpstr>PowerPoint Presentation</vt:lpstr>
      <vt:lpstr>INTRODUCTION and layout</vt:lpstr>
      <vt:lpstr>Home page</vt:lpstr>
      <vt:lpstr>Registration page</vt:lpstr>
      <vt:lpstr>Registration example</vt:lpstr>
      <vt:lpstr>User Database</vt:lpstr>
      <vt:lpstr>Login page</vt:lpstr>
      <vt:lpstr>Login PHP Code</vt:lpstr>
      <vt:lpstr>Login example</vt:lpstr>
      <vt:lpstr>profile PHP</vt:lpstr>
      <vt:lpstr>View Schedule example</vt:lpstr>
      <vt:lpstr>View Catalog example</vt:lpstr>
      <vt:lpstr>View Course Updates example</vt:lpstr>
      <vt:lpstr>Logout page</vt:lpstr>
      <vt:lpstr>closing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Portal website presentation</dc:title>
  <dc:creator>Simms, Jason</dc:creator>
  <cp:lastModifiedBy>Simms, Jason</cp:lastModifiedBy>
  <cp:revision>2</cp:revision>
  <dcterms:created xsi:type="dcterms:W3CDTF">2021-09-27T19:14:11Z</dcterms:created>
  <dcterms:modified xsi:type="dcterms:W3CDTF">2022-01-25T06:30:50Z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